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1" r:id="rId2"/>
    <p:sldId id="292" r:id="rId3"/>
    <p:sldId id="293" r:id="rId4"/>
    <p:sldId id="294" r:id="rId5"/>
    <p:sldId id="295" r:id="rId6"/>
    <p:sldId id="29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2A60682-C145-46D4-9243-99723B603AAC}">
          <p14:sldIdLst/>
        </p14:section>
        <p14:section name="PI4" id="{A89088FE-BA5C-4D1D-BF5C-5266BE642607}">
          <p14:sldIdLst>
            <p14:sldId id="291"/>
            <p14:sldId id="292"/>
            <p14:sldId id="293"/>
            <p14:sldId id="294"/>
            <p14:sldId id="295"/>
            <p14:sldId id="29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BBF2"/>
    <a:srgbClr val="50A6B4"/>
    <a:srgbClr val="759A8E"/>
    <a:srgbClr val="9C8D65"/>
    <a:srgbClr val="C18040"/>
    <a:srgbClr val="FB6C04"/>
    <a:srgbClr val="E1761F"/>
    <a:srgbClr val="29B3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0750F1-581D-4A50-A12F-BC05D883B448}" v="5" dt="2021-10-29T19:16:44.0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35" autoAdjust="0"/>
    <p:restoredTop sz="94660"/>
  </p:normalViewPr>
  <p:slideViewPr>
    <p:cSldViewPr snapToGrid="0">
      <p:cViewPr varScale="1">
        <p:scale>
          <a:sx n="86" d="100"/>
          <a:sy n="86" d="100"/>
        </p:scale>
        <p:origin x="7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um Quddus" userId="c979e64895a6524f" providerId="LiveId" clId="{86091EBB-B01E-4C7E-BDD2-D32848746088}"/>
    <pc:docChg chg="delSld delSection modSection">
      <pc:chgData name="Erum Quddus" userId="c979e64895a6524f" providerId="LiveId" clId="{86091EBB-B01E-4C7E-BDD2-D32848746088}" dt="2021-09-19T18:52:00.377" v="6" actId="18676"/>
      <pc:docMkLst>
        <pc:docMk/>
      </pc:docMkLst>
      <pc:sldChg chg="del">
        <pc:chgData name="Erum Quddus" userId="c979e64895a6524f" providerId="LiveId" clId="{86091EBB-B01E-4C7E-BDD2-D32848746088}" dt="2021-09-19T18:52:00.377" v="6" actId="18676"/>
        <pc:sldMkLst>
          <pc:docMk/>
          <pc:sldMk cId="177058603" sldId="269"/>
        </pc:sldMkLst>
      </pc:sldChg>
      <pc:sldChg chg="del">
        <pc:chgData name="Erum Quddus" userId="c979e64895a6524f" providerId="LiveId" clId="{86091EBB-B01E-4C7E-BDD2-D32848746088}" dt="2021-09-19T18:51:35.178" v="0" actId="2696"/>
        <pc:sldMkLst>
          <pc:docMk/>
          <pc:sldMk cId="80275270" sldId="271"/>
        </pc:sldMkLst>
      </pc:sldChg>
      <pc:sldChg chg="del">
        <pc:chgData name="Erum Quddus" userId="c979e64895a6524f" providerId="LiveId" clId="{86091EBB-B01E-4C7E-BDD2-D32848746088}" dt="2021-09-19T18:51:37.539" v="1" actId="2696"/>
        <pc:sldMkLst>
          <pc:docMk/>
          <pc:sldMk cId="1308618461" sldId="272"/>
        </pc:sldMkLst>
      </pc:sldChg>
      <pc:sldChg chg="del">
        <pc:chgData name="Erum Quddus" userId="c979e64895a6524f" providerId="LiveId" clId="{86091EBB-B01E-4C7E-BDD2-D32848746088}" dt="2021-09-19T18:51:42.564" v="2" actId="18676"/>
        <pc:sldMkLst>
          <pc:docMk/>
          <pc:sldMk cId="1355032466" sldId="273"/>
        </pc:sldMkLst>
      </pc:sldChg>
      <pc:sldChg chg="del">
        <pc:chgData name="Erum Quddus" userId="c979e64895a6524f" providerId="LiveId" clId="{86091EBB-B01E-4C7E-BDD2-D32848746088}" dt="2021-09-19T18:51:42.564" v="2" actId="18676"/>
        <pc:sldMkLst>
          <pc:docMk/>
          <pc:sldMk cId="653857816" sldId="274"/>
        </pc:sldMkLst>
      </pc:sldChg>
      <pc:sldChg chg="del">
        <pc:chgData name="Erum Quddus" userId="c979e64895a6524f" providerId="LiveId" clId="{86091EBB-B01E-4C7E-BDD2-D32848746088}" dt="2021-09-19T18:51:42.564" v="2" actId="18676"/>
        <pc:sldMkLst>
          <pc:docMk/>
          <pc:sldMk cId="4106347460" sldId="275"/>
        </pc:sldMkLst>
      </pc:sldChg>
      <pc:sldChg chg="del">
        <pc:chgData name="Erum Quddus" userId="c979e64895a6524f" providerId="LiveId" clId="{86091EBB-B01E-4C7E-BDD2-D32848746088}" dt="2021-09-19T18:51:42.564" v="2" actId="18676"/>
        <pc:sldMkLst>
          <pc:docMk/>
          <pc:sldMk cId="718841963" sldId="276"/>
        </pc:sldMkLst>
      </pc:sldChg>
      <pc:sldChg chg="del">
        <pc:chgData name="Erum Quddus" userId="c979e64895a6524f" providerId="LiveId" clId="{86091EBB-B01E-4C7E-BDD2-D32848746088}" dt="2021-09-19T18:51:42.564" v="2" actId="18676"/>
        <pc:sldMkLst>
          <pc:docMk/>
          <pc:sldMk cId="1688904990" sldId="277"/>
        </pc:sldMkLst>
      </pc:sldChg>
      <pc:sldChg chg="del">
        <pc:chgData name="Erum Quddus" userId="c979e64895a6524f" providerId="LiveId" clId="{86091EBB-B01E-4C7E-BDD2-D32848746088}" dt="2021-09-19T18:51:42.564" v="2" actId="18676"/>
        <pc:sldMkLst>
          <pc:docMk/>
          <pc:sldMk cId="22931278" sldId="278"/>
        </pc:sldMkLst>
      </pc:sldChg>
      <pc:sldChg chg="del">
        <pc:chgData name="Erum Quddus" userId="c979e64895a6524f" providerId="LiveId" clId="{86091EBB-B01E-4C7E-BDD2-D32848746088}" dt="2021-09-19T18:51:45.600" v="3" actId="18676"/>
        <pc:sldMkLst>
          <pc:docMk/>
          <pc:sldMk cId="1379799182" sldId="279"/>
        </pc:sldMkLst>
      </pc:sldChg>
      <pc:sldChg chg="del">
        <pc:chgData name="Erum Quddus" userId="c979e64895a6524f" providerId="LiveId" clId="{86091EBB-B01E-4C7E-BDD2-D32848746088}" dt="2021-09-19T18:51:45.600" v="3" actId="18676"/>
        <pc:sldMkLst>
          <pc:docMk/>
          <pc:sldMk cId="175269193" sldId="280"/>
        </pc:sldMkLst>
      </pc:sldChg>
      <pc:sldChg chg="del">
        <pc:chgData name="Erum Quddus" userId="c979e64895a6524f" providerId="LiveId" clId="{86091EBB-B01E-4C7E-BDD2-D32848746088}" dt="2021-09-19T18:51:45.600" v="3" actId="18676"/>
        <pc:sldMkLst>
          <pc:docMk/>
          <pc:sldMk cId="244950347" sldId="281"/>
        </pc:sldMkLst>
      </pc:sldChg>
      <pc:sldChg chg="del">
        <pc:chgData name="Erum Quddus" userId="c979e64895a6524f" providerId="LiveId" clId="{86091EBB-B01E-4C7E-BDD2-D32848746088}" dt="2021-09-19T18:51:45.600" v="3" actId="18676"/>
        <pc:sldMkLst>
          <pc:docMk/>
          <pc:sldMk cId="2012489896" sldId="282"/>
        </pc:sldMkLst>
      </pc:sldChg>
      <pc:sldChg chg="del">
        <pc:chgData name="Erum Quddus" userId="c979e64895a6524f" providerId="LiveId" clId="{86091EBB-B01E-4C7E-BDD2-D32848746088}" dt="2021-09-19T18:51:45.600" v="3" actId="18676"/>
        <pc:sldMkLst>
          <pc:docMk/>
          <pc:sldMk cId="3516443044" sldId="283"/>
        </pc:sldMkLst>
      </pc:sldChg>
      <pc:sldChg chg="del">
        <pc:chgData name="Erum Quddus" userId="c979e64895a6524f" providerId="LiveId" clId="{86091EBB-B01E-4C7E-BDD2-D32848746088}" dt="2021-09-19T18:51:45.600" v="3" actId="18676"/>
        <pc:sldMkLst>
          <pc:docMk/>
          <pc:sldMk cId="889417238" sldId="284"/>
        </pc:sldMkLst>
      </pc:sldChg>
      <pc:sldChg chg="del">
        <pc:chgData name="Erum Quddus" userId="c979e64895a6524f" providerId="LiveId" clId="{86091EBB-B01E-4C7E-BDD2-D32848746088}" dt="2021-09-19T18:51:49.745" v="4" actId="18676"/>
        <pc:sldMkLst>
          <pc:docMk/>
          <pc:sldMk cId="1926003964" sldId="285"/>
        </pc:sldMkLst>
      </pc:sldChg>
      <pc:sldChg chg="del">
        <pc:chgData name="Erum Quddus" userId="c979e64895a6524f" providerId="LiveId" clId="{86091EBB-B01E-4C7E-BDD2-D32848746088}" dt="2021-09-19T18:51:49.745" v="4" actId="18676"/>
        <pc:sldMkLst>
          <pc:docMk/>
          <pc:sldMk cId="4057505471" sldId="286"/>
        </pc:sldMkLst>
      </pc:sldChg>
      <pc:sldChg chg="del">
        <pc:chgData name="Erum Quddus" userId="c979e64895a6524f" providerId="LiveId" clId="{86091EBB-B01E-4C7E-BDD2-D32848746088}" dt="2021-09-19T18:51:49.745" v="4" actId="18676"/>
        <pc:sldMkLst>
          <pc:docMk/>
          <pc:sldMk cId="1420579379" sldId="287"/>
        </pc:sldMkLst>
      </pc:sldChg>
      <pc:sldChg chg="del">
        <pc:chgData name="Erum Quddus" userId="c979e64895a6524f" providerId="LiveId" clId="{86091EBB-B01E-4C7E-BDD2-D32848746088}" dt="2021-09-19T18:51:49.745" v="4" actId="18676"/>
        <pc:sldMkLst>
          <pc:docMk/>
          <pc:sldMk cId="3116802864" sldId="288"/>
        </pc:sldMkLst>
      </pc:sldChg>
      <pc:sldChg chg="del">
        <pc:chgData name="Erum Quddus" userId="c979e64895a6524f" providerId="LiveId" clId="{86091EBB-B01E-4C7E-BDD2-D32848746088}" dt="2021-09-19T18:51:49.745" v="4" actId="18676"/>
        <pc:sldMkLst>
          <pc:docMk/>
          <pc:sldMk cId="758035648" sldId="289"/>
        </pc:sldMkLst>
      </pc:sldChg>
      <pc:sldChg chg="del">
        <pc:chgData name="Erum Quddus" userId="c979e64895a6524f" providerId="LiveId" clId="{86091EBB-B01E-4C7E-BDD2-D32848746088}" dt="2021-09-19T18:51:49.745" v="4" actId="18676"/>
        <pc:sldMkLst>
          <pc:docMk/>
          <pc:sldMk cId="3337390947" sldId="290"/>
        </pc:sldMkLst>
      </pc:sldChg>
      <pc:sldChg chg="del">
        <pc:chgData name="Erum Quddus" userId="c979e64895a6524f" providerId="LiveId" clId="{86091EBB-B01E-4C7E-BDD2-D32848746088}" dt="2021-09-19T18:51:55.709" v="5" actId="18676"/>
        <pc:sldMkLst>
          <pc:docMk/>
          <pc:sldMk cId="2641922259" sldId="297"/>
        </pc:sldMkLst>
      </pc:sldChg>
      <pc:sldChg chg="del">
        <pc:chgData name="Erum Quddus" userId="c979e64895a6524f" providerId="LiveId" clId="{86091EBB-B01E-4C7E-BDD2-D32848746088}" dt="2021-09-19T18:51:55.709" v="5" actId="18676"/>
        <pc:sldMkLst>
          <pc:docMk/>
          <pc:sldMk cId="957668057" sldId="298"/>
        </pc:sldMkLst>
      </pc:sldChg>
      <pc:sldChg chg="del">
        <pc:chgData name="Erum Quddus" userId="c979e64895a6524f" providerId="LiveId" clId="{86091EBB-B01E-4C7E-BDD2-D32848746088}" dt="2021-09-19T18:51:55.709" v="5" actId="18676"/>
        <pc:sldMkLst>
          <pc:docMk/>
          <pc:sldMk cId="3094457337" sldId="299"/>
        </pc:sldMkLst>
      </pc:sldChg>
      <pc:sldChg chg="del">
        <pc:chgData name="Erum Quddus" userId="c979e64895a6524f" providerId="LiveId" clId="{86091EBB-B01E-4C7E-BDD2-D32848746088}" dt="2021-09-19T18:51:55.709" v="5" actId="18676"/>
        <pc:sldMkLst>
          <pc:docMk/>
          <pc:sldMk cId="240860202" sldId="300"/>
        </pc:sldMkLst>
      </pc:sldChg>
      <pc:sldChg chg="del">
        <pc:chgData name="Erum Quddus" userId="c979e64895a6524f" providerId="LiveId" clId="{86091EBB-B01E-4C7E-BDD2-D32848746088}" dt="2021-09-19T18:51:55.709" v="5" actId="18676"/>
        <pc:sldMkLst>
          <pc:docMk/>
          <pc:sldMk cId="4074447308" sldId="301"/>
        </pc:sldMkLst>
      </pc:sldChg>
      <pc:sldChg chg="del">
        <pc:chgData name="Erum Quddus" userId="c979e64895a6524f" providerId="LiveId" clId="{86091EBB-B01E-4C7E-BDD2-D32848746088}" dt="2021-09-19T18:51:55.709" v="5" actId="18676"/>
        <pc:sldMkLst>
          <pc:docMk/>
          <pc:sldMk cId="1140265859" sldId="302"/>
        </pc:sldMkLst>
      </pc:sldChg>
      <pc:sldChg chg="del">
        <pc:chgData name="Erum Quddus" userId="c979e64895a6524f" providerId="LiveId" clId="{86091EBB-B01E-4C7E-BDD2-D32848746088}" dt="2021-09-19T18:52:00.377" v="6" actId="18676"/>
        <pc:sldMkLst>
          <pc:docMk/>
          <pc:sldMk cId="2398616472" sldId="303"/>
        </pc:sldMkLst>
      </pc:sldChg>
      <pc:sldChg chg="del">
        <pc:chgData name="Erum Quddus" userId="c979e64895a6524f" providerId="LiveId" clId="{86091EBB-B01E-4C7E-BDD2-D32848746088}" dt="2021-09-19T18:52:00.377" v="6" actId="18676"/>
        <pc:sldMkLst>
          <pc:docMk/>
          <pc:sldMk cId="896419543" sldId="304"/>
        </pc:sldMkLst>
      </pc:sldChg>
      <pc:sldChg chg="del">
        <pc:chgData name="Erum Quddus" userId="c979e64895a6524f" providerId="LiveId" clId="{86091EBB-B01E-4C7E-BDD2-D32848746088}" dt="2021-09-19T18:52:00.377" v="6" actId="18676"/>
        <pc:sldMkLst>
          <pc:docMk/>
          <pc:sldMk cId="1237268226" sldId="305"/>
        </pc:sldMkLst>
      </pc:sldChg>
      <pc:sldChg chg="del">
        <pc:chgData name="Erum Quddus" userId="c979e64895a6524f" providerId="LiveId" clId="{86091EBB-B01E-4C7E-BDD2-D32848746088}" dt="2021-09-19T18:52:00.377" v="6" actId="18676"/>
        <pc:sldMkLst>
          <pc:docMk/>
          <pc:sldMk cId="1476191511" sldId="306"/>
        </pc:sldMkLst>
      </pc:sldChg>
      <pc:sldChg chg="del">
        <pc:chgData name="Erum Quddus" userId="c979e64895a6524f" providerId="LiveId" clId="{86091EBB-B01E-4C7E-BDD2-D32848746088}" dt="2021-09-19T18:52:00.377" v="6" actId="18676"/>
        <pc:sldMkLst>
          <pc:docMk/>
          <pc:sldMk cId="727775551" sldId="307"/>
        </pc:sldMkLst>
      </pc:sldChg>
    </pc:docChg>
  </pc:docChgLst>
  <pc:docChgLst>
    <pc:chgData name="Erum Quddus" userId="c979e64895a6524f" providerId="LiveId" clId="{B70750F1-581D-4A50-A12F-BC05D883B448}"/>
    <pc:docChg chg="custSel modSld">
      <pc:chgData name="Erum Quddus" userId="c979e64895a6524f" providerId="LiveId" clId="{B70750F1-581D-4A50-A12F-BC05D883B448}" dt="2021-10-29T19:16:44.037" v="31"/>
      <pc:docMkLst>
        <pc:docMk/>
      </pc:docMkLst>
      <pc:sldChg chg="modSp mod">
        <pc:chgData name="Erum Quddus" userId="c979e64895a6524f" providerId="LiveId" clId="{B70750F1-581D-4A50-A12F-BC05D883B448}" dt="2021-10-29T19:15:18.603" v="21" actId="20577"/>
        <pc:sldMkLst>
          <pc:docMk/>
          <pc:sldMk cId="2028614772" sldId="291"/>
        </pc:sldMkLst>
        <pc:spChg chg="mod">
          <ac:chgData name="Erum Quddus" userId="c979e64895a6524f" providerId="LiveId" clId="{B70750F1-581D-4A50-A12F-BC05D883B448}" dt="2021-10-29T19:15:18.603" v="21" actId="20577"/>
          <ac:spMkLst>
            <pc:docMk/>
            <pc:sldMk cId="2028614772" sldId="291"/>
            <ac:spMk id="550" creationId="{00000000-0000-0000-0000-000000000000}"/>
          </ac:spMkLst>
        </pc:spChg>
        <pc:spChg chg="mod">
          <ac:chgData name="Erum Quddus" userId="c979e64895a6524f" providerId="LiveId" clId="{B70750F1-581D-4A50-A12F-BC05D883B448}" dt="2021-10-29T19:14:26.691" v="5" actId="20577"/>
          <ac:spMkLst>
            <pc:docMk/>
            <pc:sldMk cId="2028614772" sldId="291"/>
            <ac:spMk id="556" creationId="{00000000-0000-0000-0000-000000000000}"/>
          </ac:spMkLst>
        </pc:spChg>
        <pc:spChg chg="mod">
          <ac:chgData name="Erum Quddus" userId="c979e64895a6524f" providerId="LiveId" clId="{B70750F1-581D-4A50-A12F-BC05D883B448}" dt="2021-10-29T19:15:13.552" v="19" actId="20577"/>
          <ac:spMkLst>
            <pc:docMk/>
            <pc:sldMk cId="2028614772" sldId="291"/>
            <ac:spMk id="563" creationId="{00000000-0000-0000-0000-000000000000}"/>
          </ac:spMkLst>
        </pc:spChg>
        <pc:spChg chg="mod">
          <ac:chgData name="Erum Quddus" userId="c979e64895a6524f" providerId="LiveId" clId="{B70750F1-581D-4A50-A12F-BC05D883B448}" dt="2021-10-29T19:15:08.681" v="17" actId="20577"/>
          <ac:spMkLst>
            <pc:docMk/>
            <pc:sldMk cId="2028614772" sldId="291"/>
            <ac:spMk id="568" creationId="{00000000-0000-0000-0000-000000000000}"/>
          </ac:spMkLst>
        </pc:spChg>
        <pc:spChg chg="mod">
          <ac:chgData name="Erum Quddus" userId="c979e64895a6524f" providerId="LiveId" clId="{B70750F1-581D-4A50-A12F-BC05D883B448}" dt="2021-10-29T19:15:01.960" v="15" actId="20577"/>
          <ac:spMkLst>
            <pc:docMk/>
            <pc:sldMk cId="2028614772" sldId="291"/>
            <ac:spMk id="575" creationId="{00000000-0000-0000-0000-000000000000}"/>
          </ac:spMkLst>
        </pc:spChg>
      </pc:sldChg>
      <pc:sldChg chg="addSp delSp modSp mod">
        <pc:chgData name="Erum Quddus" userId="c979e64895a6524f" providerId="LiveId" clId="{B70750F1-581D-4A50-A12F-BC05D883B448}" dt="2021-10-29T19:16:38.255" v="27"/>
        <pc:sldMkLst>
          <pc:docMk/>
          <pc:sldMk cId="1218522739" sldId="292"/>
        </pc:sldMkLst>
        <pc:spChg chg="add mod">
          <ac:chgData name="Erum Quddus" userId="c979e64895a6524f" providerId="LiveId" clId="{B70750F1-581D-4A50-A12F-BC05D883B448}" dt="2021-10-29T19:16:38.255" v="27"/>
          <ac:spMkLst>
            <pc:docMk/>
            <pc:sldMk cId="1218522739" sldId="292"/>
            <ac:spMk id="37" creationId="{0AEEEC8F-79E7-4839-B2A6-0C12710154D4}"/>
          </ac:spMkLst>
        </pc:spChg>
        <pc:spChg chg="add mod">
          <ac:chgData name="Erum Quddus" userId="c979e64895a6524f" providerId="LiveId" clId="{B70750F1-581D-4A50-A12F-BC05D883B448}" dt="2021-10-29T19:16:38.255" v="27"/>
          <ac:spMkLst>
            <pc:docMk/>
            <pc:sldMk cId="1218522739" sldId="292"/>
            <ac:spMk id="38" creationId="{EBC1488B-9AA9-4C13-B948-2243A77283A7}"/>
          </ac:spMkLst>
        </pc:spChg>
        <pc:spChg chg="add mod">
          <ac:chgData name="Erum Quddus" userId="c979e64895a6524f" providerId="LiveId" clId="{B70750F1-581D-4A50-A12F-BC05D883B448}" dt="2021-10-29T19:16:38.255" v="27"/>
          <ac:spMkLst>
            <pc:docMk/>
            <pc:sldMk cId="1218522739" sldId="292"/>
            <ac:spMk id="39" creationId="{955FF07D-77D8-4F65-B6C6-BE7A066EBDC0}"/>
          </ac:spMkLst>
        </pc:spChg>
        <pc:spChg chg="add mod">
          <ac:chgData name="Erum Quddus" userId="c979e64895a6524f" providerId="LiveId" clId="{B70750F1-581D-4A50-A12F-BC05D883B448}" dt="2021-10-29T19:16:38.255" v="27"/>
          <ac:spMkLst>
            <pc:docMk/>
            <pc:sldMk cId="1218522739" sldId="292"/>
            <ac:spMk id="40" creationId="{E7D66A4D-D3A3-4EE3-A28C-59D8F3AE6182}"/>
          </ac:spMkLst>
        </pc:spChg>
        <pc:spChg chg="add mod">
          <ac:chgData name="Erum Quddus" userId="c979e64895a6524f" providerId="LiveId" clId="{B70750F1-581D-4A50-A12F-BC05D883B448}" dt="2021-10-29T19:16:38.255" v="27"/>
          <ac:spMkLst>
            <pc:docMk/>
            <pc:sldMk cId="1218522739" sldId="292"/>
            <ac:spMk id="41" creationId="{218A88E3-4751-4FDB-86F6-E302197691C1}"/>
          </ac:spMkLst>
        </pc:spChg>
        <pc:spChg chg="del">
          <ac:chgData name="Erum Quddus" userId="c979e64895a6524f" providerId="LiveId" clId="{B70750F1-581D-4A50-A12F-BC05D883B448}" dt="2021-10-29T19:15:34.851" v="22" actId="478"/>
          <ac:spMkLst>
            <pc:docMk/>
            <pc:sldMk cId="1218522739" sldId="292"/>
            <ac:spMk id="550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5:34.851" v="22" actId="478"/>
          <ac:spMkLst>
            <pc:docMk/>
            <pc:sldMk cId="1218522739" sldId="292"/>
            <ac:spMk id="556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5:34.851" v="22" actId="478"/>
          <ac:spMkLst>
            <pc:docMk/>
            <pc:sldMk cId="1218522739" sldId="292"/>
            <ac:spMk id="563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5:34.851" v="22" actId="478"/>
          <ac:spMkLst>
            <pc:docMk/>
            <pc:sldMk cId="1218522739" sldId="292"/>
            <ac:spMk id="568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5:34.851" v="22" actId="478"/>
          <ac:spMkLst>
            <pc:docMk/>
            <pc:sldMk cId="1218522739" sldId="292"/>
            <ac:spMk id="575" creationId="{00000000-0000-0000-0000-000000000000}"/>
          </ac:spMkLst>
        </pc:spChg>
      </pc:sldChg>
      <pc:sldChg chg="addSp delSp modSp mod">
        <pc:chgData name="Erum Quddus" userId="c979e64895a6524f" providerId="LiveId" clId="{B70750F1-581D-4A50-A12F-BC05D883B448}" dt="2021-10-29T19:16:39.599" v="28"/>
        <pc:sldMkLst>
          <pc:docMk/>
          <pc:sldMk cId="1964001922" sldId="293"/>
        </pc:sldMkLst>
        <pc:spChg chg="add mod">
          <ac:chgData name="Erum Quddus" userId="c979e64895a6524f" providerId="LiveId" clId="{B70750F1-581D-4A50-A12F-BC05D883B448}" dt="2021-10-29T19:16:39.599" v="28"/>
          <ac:spMkLst>
            <pc:docMk/>
            <pc:sldMk cId="1964001922" sldId="293"/>
            <ac:spMk id="37" creationId="{DE29D829-EDA3-46FE-9D81-2D592B44C586}"/>
          </ac:spMkLst>
        </pc:spChg>
        <pc:spChg chg="add mod">
          <ac:chgData name="Erum Quddus" userId="c979e64895a6524f" providerId="LiveId" clId="{B70750F1-581D-4A50-A12F-BC05D883B448}" dt="2021-10-29T19:16:39.599" v="28"/>
          <ac:spMkLst>
            <pc:docMk/>
            <pc:sldMk cId="1964001922" sldId="293"/>
            <ac:spMk id="38" creationId="{B540800F-DA84-4178-88B0-1E3004E0BB2D}"/>
          </ac:spMkLst>
        </pc:spChg>
        <pc:spChg chg="add mod">
          <ac:chgData name="Erum Quddus" userId="c979e64895a6524f" providerId="LiveId" clId="{B70750F1-581D-4A50-A12F-BC05D883B448}" dt="2021-10-29T19:16:39.599" v="28"/>
          <ac:spMkLst>
            <pc:docMk/>
            <pc:sldMk cId="1964001922" sldId="293"/>
            <ac:spMk id="39" creationId="{DC2B532D-5346-4E00-AF7E-7B622BFBA68F}"/>
          </ac:spMkLst>
        </pc:spChg>
        <pc:spChg chg="add mod">
          <ac:chgData name="Erum Quddus" userId="c979e64895a6524f" providerId="LiveId" clId="{B70750F1-581D-4A50-A12F-BC05D883B448}" dt="2021-10-29T19:16:39.599" v="28"/>
          <ac:spMkLst>
            <pc:docMk/>
            <pc:sldMk cId="1964001922" sldId="293"/>
            <ac:spMk id="40" creationId="{11BE8BAD-0193-465A-8CA8-1C5A665CFF4C}"/>
          </ac:spMkLst>
        </pc:spChg>
        <pc:spChg chg="add mod">
          <ac:chgData name="Erum Quddus" userId="c979e64895a6524f" providerId="LiveId" clId="{B70750F1-581D-4A50-A12F-BC05D883B448}" dt="2021-10-29T19:16:39.599" v="28"/>
          <ac:spMkLst>
            <pc:docMk/>
            <pc:sldMk cId="1964001922" sldId="293"/>
            <ac:spMk id="41" creationId="{C9CAC372-90AD-4E8F-AD0A-77FABCF58184}"/>
          </ac:spMkLst>
        </pc:spChg>
        <pc:spChg chg="del">
          <ac:chgData name="Erum Quddus" userId="c979e64895a6524f" providerId="LiveId" clId="{B70750F1-581D-4A50-A12F-BC05D883B448}" dt="2021-10-29T19:15:43.808" v="23" actId="478"/>
          <ac:spMkLst>
            <pc:docMk/>
            <pc:sldMk cId="1964001922" sldId="293"/>
            <ac:spMk id="550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5:43.808" v="23" actId="478"/>
          <ac:spMkLst>
            <pc:docMk/>
            <pc:sldMk cId="1964001922" sldId="293"/>
            <ac:spMk id="556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5:43.808" v="23" actId="478"/>
          <ac:spMkLst>
            <pc:docMk/>
            <pc:sldMk cId="1964001922" sldId="293"/>
            <ac:spMk id="563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5:43.808" v="23" actId="478"/>
          <ac:spMkLst>
            <pc:docMk/>
            <pc:sldMk cId="1964001922" sldId="293"/>
            <ac:spMk id="568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5:43.808" v="23" actId="478"/>
          <ac:spMkLst>
            <pc:docMk/>
            <pc:sldMk cId="1964001922" sldId="293"/>
            <ac:spMk id="575" creationId="{00000000-0000-0000-0000-000000000000}"/>
          </ac:spMkLst>
        </pc:spChg>
      </pc:sldChg>
      <pc:sldChg chg="addSp delSp modSp mod">
        <pc:chgData name="Erum Quddus" userId="c979e64895a6524f" providerId="LiveId" clId="{B70750F1-581D-4A50-A12F-BC05D883B448}" dt="2021-10-29T19:16:40.620" v="29"/>
        <pc:sldMkLst>
          <pc:docMk/>
          <pc:sldMk cId="4137229070" sldId="294"/>
        </pc:sldMkLst>
        <pc:spChg chg="add mod">
          <ac:chgData name="Erum Quddus" userId="c979e64895a6524f" providerId="LiveId" clId="{B70750F1-581D-4A50-A12F-BC05D883B448}" dt="2021-10-29T19:16:40.620" v="29"/>
          <ac:spMkLst>
            <pc:docMk/>
            <pc:sldMk cId="4137229070" sldId="294"/>
            <ac:spMk id="37" creationId="{D63B29F5-A07C-4524-B026-9FAE57978CD9}"/>
          </ac:spMkLst>
        </pc:spChg>
        <pc:spChg chg="add mod">
          <ac:chgData name="Erum Quddus" userId="c979e64895a6524f" providerId="LiveId" clId="{B70750F1-581D-4A50-A12F-BC05D883B448}" dt="2021-10-29T19:16:40.620" v="29"/>
          <ac:spMkLst>
            <pc:docMk/>
            <pc:sldMk cId="4137229070" sldId="294"/>
            <ac:spMk id="38" creationId="{5C61DA7E-E3C4-40F4-8284-D49C5DA2093E}"/>
          </ac:spMkLst>
        </pc:spChg>
        <pc:spChg chg="add mod">
          <ac:chgData name="Erum Quddus" userId="c979e64895a6524f" providerId="LiveId" clId="{B70750F1-581D-4A50-A12F-BC05D883B448}" dt="2021-10-29T19:16:40.620" v="29"/>
          <ac:spMkLst>
            <pc:docMk/>
            <pc:sldMk cId="4137229070" sldId="294"/>
            <ac:spMk id="39" creationId="{D47DC768-C59C-4814-9C50-04BC864877BA}"/>
          </ac:spMkLst>
        </pc:spChg>
        <pc:spChg chg="add mod">
          <ac:chgData name="Erum Quddus" userId="c979e64895a6524f" providerId="LiveId" clId="{B70750F1-581D-4A50-A12F-BC05D883B448}" dt="2021-10-29T19:16:40.620" v="29"/>
          <ac:spMkLst>
            <pc:docMk/>
            <pc:sldMk cId="4137229070" sldId="294"/>
            <ac:spMk id="40" creationId="{F5C0B1A8-9BA4-479D-B4F0-39D278581F6F}"/>
          </ac:spMkLst>
        </pc:spChg>
        <pc:spChg chg="add mod">
          <ac:chgData name="Erum Quddus" userId="c979e64895a6524f" providerId="LiveId" clId="{B70750F1-581D-4A50-A12F-BC05D883B448}" dt="2021-10-29T19:16:40.620" v="29"/>
          <ac:spMkLst>
            <pc:docMk/>
            <pc:sldMk cId="4137229070" sldId="294"/>
            <ac:spMk id="41" creationId="{0888CA49-21E8-45A7-8B63-FE51804AC755}"/>
          </ac:spMkLst>
        </pc:spChg>
        <pc:spChg chg="del">
          <ac:chgData name="Erum Quddus" userId="c979e64895a6524f" providerId="LiveId" clId="{B70750F1-581D-4A50-A12F-BC05D883B448}" dt="2021-10-29T19:15:51.895" v="24" actId="478"/>
          <ac:spMkLst>
            <pc:docMk/>
            <pc:sldMk cId="4137229070" sldId="294"/>
            <ac:spMk id="550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5:51.895" v="24" actId="478"/>
          <ac:spMkLst>
            <pc:docMk/>
            <pc:sldMk cId="4137229070" sldId="294"/>
            <ac:spMk id="556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5:51.895" v="24" actId="478"/>
          <ac:spMkLst>
            <pc:docMk/>
            <pc:sldMk cId="4137229070" sldId="294"/>
            <ac:spMk id="563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5:51.895" v="24" actId="478"/>
          <ac:spMkLst>
            <pc:docMk/>
            <pc:sldMk cId="4137229070" sldId="294"/>
            <ac:spMk id="568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5:51.895" v="24" actId="478"/>
          <ac:spMkLst>
            <pc:docMk/>
            <pc:sldMk cId="4137229070" sldId="294"/>
            <ac:spMk id="575" creationId="{00000000-0000-0000-0000-000000000000}"/>
          </ac:spMkLst>
        </pc:spChg>
      </pc:sldChg>
      <pc:sldChg chg="addSp delSp modSp mod">
        <pc:chgData name="Erum Quddus" userId="c979e64895a6524f" providerId="LiveId" clId="{B70750F1-581D-4A50-A12F-BC05D883B448}" dt="2021-10-29T19:16:42.196" v="30"/>
        <pc:sldMkLst>
          <pc:docMk/>
          <pc:sldMk cId="3746069825" sldId="295"/>
        </pc:sldMkLst>
        <pc:spChg chg="add mod">
          <ac:chgData name="Erum Quddus" userId="c979e64895a6524f" providerId="LiveId" clId="{B70750F1-581D-4A50-A12F-BC05D883B448}" dt="2021-10-29T19:16:42.196" v="30"/>
          <ac:spMkLst>
            <pc:docMk/>
            <pc:sldMk cId="3746069825" sldId="295"/>
            <ac:spMk id="37" creationId="{441334D6-CCF4-4017-9A3E-7F4FE5016E48}"/>
          </ac:spMkLst>
        </pc:spChg>
        <pc:spChg chg="add mod">
          <ac:chgData name="Erum Quddus" userId="c979e64895a6524f" providerId="LiveId" clId="{B70750F1-581D-4A50-A12F-BC05D883B448}" dt="2021-10-29T19:16:42.196" v="30"/>
          <ac:spMkLst>
            <pc:docMk/>
            <pc:sldMk cId="3746069825" sldId="295"/>
            <ac:spMk id="38" creationId="{16F771A8-5FAA-4300-903B-710CDF7CB9E5}"/>
          </ac:spMkLst>
        </pc:spChg>
        <pc:spChg chg="add mod">
          <ac:chgData name="Erum Quddus" userId="c979e64895a6524f" providerId="LiveId" clId="{B70750F1-581D-4A50-A12F-BC05D883B448}" dt="2021-10-29T19:16:42.196" v="30"/>
          <ac:spMkLst>
            <pc:docMk/>
            <pc:sldMk cId="3746069825" sldId="295"/>
            <ac:spMk id="39" creationId="{8453F110-2D26-4793-BAFA-4D3A114350D8}"/>
          </ac:spMkLst>
        </pc:spChg>
        <pc:spChg chg="add mod">
          <ac:chgData name="Erum Quddus" userId="c979e64895a6524f" providerId="LiveId" clId="{B70750F1-581D-4A50-A12F-BC05D883B448}" dt="2021-10-29T19:16:42.196" v="30"/>
          <ac:spMkLst>
            <pc:docMk/>
            <pc:sldMk cId="3746069825" sldId="295"/>
            <ac:spMk id="40" creationId="{F89ECD3F-560F-4409-9E65-ED0D95F2A1B1}"/>
          </ac:spMkLst>
        </pc:spChg>
        <pc:spChg chg="add mod">
          <ac:chgData name="Erum Quddus" userId="c979e64895a6524f" providerId="LiveId" clId="{B70750F1-581D-4A50-A12F-BC05D883B448}" dt="2021-10-29T19:16:42.196" v="30"/>
          <ac:spMkLst>
            <pc:docMk/>
            <pc:sldMk cId="3746069825" sldId="295"/>
            <ac:spMk id="41" creationId="{CB315614-EDA5-4E9E-A732-68F9A3A7D754}"/>
          </ac:spMkLst>
        </pc:spChg>
        <pc:spChg chg="del">
          <ac:chgData name="Erum Quddus" userId="c979e64895a6524f" providerId="LiveId" clId="{B70750F1-581D-4A50-A12F-BC05D883B448}" dt="2021-10-29T19:16:00.677" v="25" actId="478"/>
          <ac:spMkLst>
            <pc:docMk/>
            <pc:sldMk cId="3746069825" sldId="295"/>
            <ac:spMk id="550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6:00.677" v="25" actId="478"/>
          <ac:spMkLst>
            <pc:docMk/>
            <pc:sldMk cId="3746069825" sldId="295"/>
            <ac:spMk id="556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6:00.677" v="25" actId="478"/>
          <ac:spMkLst>
            <pc:docMk/>
            <pc:sldMk cId="3746069825" sldId="295"/>
            <ac:spMk id="563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6:00.677" v="25" actId="478"/>
          <ac:spMkLst>
            <pc:docMk/>
            <pc:sldMk cId="3746069825" sldId="295"/>
            <ac:spMk id="568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6:00.677" v="25" actId="478"/>
          <ac:spMkLst>
            <pc:docMk/>
            <pc:sldMk cId="3746069825" sldId="295"/>
            <ac:spMk id="575" creationId="{00000000-0000-0000-0000-000000000000}"/>
          </ac:spMkLst>
        </pc:spChg>
      </pc:sldChg>
      <pc:sldChg chg="addSp delSp modSp mod">
        <pc:chgData name="Erum Quddus" userId="c979e64895a6524f" providerId="LiveId" clId="{B70750F1-581D-4A50-A12F-BC05D883B448}" dt="2021-10-29T19:16:44.037" v="31"/>
        <pc:sldMkLst>
          <pc:docMk/>
          <pc:sldMk cId="600002402" sldId="296"/>
        </pc:sldMkLst>
        <pc:spChg chg="add mod">
          <ac:chgData name="Erum Quddus" userId="c979e64895a6524f" providerId="LiveId" clId="{B70750F1-581D-4A50-A12F-BC05D883B448}" dt="2021-10-29T19:16:44.037" v="31"/>
          <ac:spMkLst>
            <pc:docMk/>
            <pc:sldMk cId="600002402" sldId="296"/>
            <ac:spMk id="37" creationId="{8EB478CD-30BD-4F1F-93E2-B43F83B3D802}"/>
          </ac:spMkLst>
        </pc:spChg>
        <pc:spChg chg="add mod">
          <ac:chgData name="Erum Quddus" userId="c979e64895a6524f" providerId="LiveId" clId="{B70750F1-581D-4A50-A12F-BC05D883B448}" dt="2021-10-29T19:16:44.037" v="31"/>
          <ac:spMkLst>
            <pc:docMk/>
            <pc:sldMk cId="600002402" sldId="296"/>
            <ac:spMk id="38" creationId="{B58C90C8-CAA8-432C-9945-75F3A230AE5C}"/>
          </ac:spMkLst>
        </pc:spChg>
        <pc:spChg chg="add mod">
          <ac:chgData name="Erum Quddus" userId="c979e64895a6524f" providerId="LiveId" clId="{B70750F1-581D-4A50-A12F-BC05D883B448}" dt="2021-10-29T19:16:44.037" v="31"/>
          <ac:spMkLst>
            <pc:docMk/>
            <pc:sldMk cId="600002402" sldId="296"/>
            <ac:spMk id="39" creationId="{455BF71A-981B-4860-AF5B-36D75BB5EB43}"/>
          </ac:spMkLst>
        </pc:spChg>
        <pc:spChg chg="add mod">
          <ac:chgData name="Erum Quddus" userId="c979e64895a6524f" providerId="LiveId" clId="{B70750F1-581D-4A50-A12F-BC05D883B448}" dt="2021-10-29T19:16:44.037" v="31"/>
          <ac:spMkLst>
            <pc:docMk/>
            <pc:sldMk cId="600002402" sldId="296"/>
            <ac:spMk id="40" creationId="{52C28970-457E-463F-A74C-47AFBA3FA781}"/>
          </ac:spMkLst>
        </pc:spChg>
        <pc:spChg chg="add mod">
          <ac:chgData name="Erum Quddus" userId="c979e64895a6524f" providerId="LiveId" clId="{B70750F1-581D-4A50-A12F-BC05D883B448}" dt="2021-10-29T19:16:44.037" v="31"/>
          <ac:spMkLst>
            <pc:docMk/>
            <pc:sldMk cId="600002402" sldId="296"/>
            <ac:spMk id="41" creationId="{61A02DBC-55F8-42CA-A566-77B009839002}"/>
          </ac:spMkLst>
        </pc:spChg>
        <pc:spChg chg="del">
          <ac:chgData name="Erum Quddus" userId="c979e64895a6524f" providerId="LiveId" clId="{B70750F1-581D-4A50-A12F-BC05D883B448}" dt="2021-10-29T19:16:07.943" v="26" actId="478"/>
          <ac:spMkLst>
            <pc:docMk/>
            <pc:sldMk cId="600002402" sldId="296"/>
            <ac:spMk id="550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6:07.943" v="26" actId="478"/>
          <ac:spMkLst>
            <pc:docMk/>
            <pc:sldMk cId="600002402" sldId="296"/>
            <ac:spMk id="556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6:07.943" v="26" actId="478"/>
          <ac:spMkLst>
            <pc:docMk/>
            <pc:sldMk cId="600002402" sldId="296"/>
            <ac:spMk id="563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6:07.943" v="26" actId="478"/>
          <ac:spMkLst>
            <pc:docMk/>
            <pc:sldMk cId="600002402" sldId="296"/>
            <ac:spMk id="568" creationId="{00000000-0000-0000-0000-000000000000}"/>
          </ac:spMkLst>
        </pc:spChg>
        <pc:spChg chg="del">
          <ac:chgData name="Erum Quddus" userId="c979e64895a6524f" providerId="LiveId" clId="{B70750F1-581D-4A50-A12F-BC05D883B448}" dt="2021-10-29T19:16:07.943" v="26" actId="478"/>
          <ac:spMkLst>
            <pc:docMk/>
            <pc:sldMk cId="600002402" sldId="296"/>
            <ac:spMk id="57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6B1B3-7757-47B5-9E51-EEF4F8F734CB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7F8CE-300C-40C6-9D37-AC7A0E528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98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53acc99f1c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53acc99f1c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94277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53acc99f1c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53acc99f1c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27057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53acc99f1c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53acc99f1c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8979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53acc99f1c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53acc99f1c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68716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53acc99f1c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53acc99f1c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64866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53acc99f1c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53acc99f1c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95436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65BE50E-7C41-448C-A72E-98A75485E413}"/>
              </a:ext>
            </a:extLst>
          </p:cNvPr>
          <p:cNvSpPr txBox="1"/>
          <p:nvPr userDrawn="1"/>
        </p:nvSpPr>
        <p:spPr>
          <a:xfrm>
            <a:off x="38100" y="6558290"/>
            <a:ext cx="63963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Agile Communications Activities Plan© is the property of The Agile Storytelling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Company</a:t>
            </a:r>
            <a:r>
              <a:rPr lang="en-GB" sz="1100" baseline="3000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TM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 Not to be resold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3991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A7B17"/>
          </p15:clr>
        </p15:guide>
        <p15:guide id="2" orient="horz" pos="259">
          <p15:clr>
            <a:srgbClr val="FA7B17"/>
          </p15:clr>
        </p15:guide>
        <p15:guide id="3" orient="horz" pos="2972">
          <p15:clr>
            <a:srgbClr val="FA7B17"/>
          </p15:clr>
        </p15:guide>
        <p15:guide id="4" pos="5472">
          <p15:clr>
            <a:srgbClr val="FA7B17"/>
          </p15:clr>
        </p15:guide>
        <p15:guide id="5" pos="2880">
          <p15:clr>
            <a:srgbClr val="FA7B17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595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471F06-EABF-4966-9877-24A93E9CF4A7}"/>
              </a:ext>
            </a:extLst>
          </p:cNvPr>
          <p:cNvSpPr/>
          <p:nvPr/>
        </p:nvSpPr>
        <p:spPr>
          <a:xfrm>
            <a:off x="0" y="0"/>
            <a:ext cx="12192000" cy="685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8" name="Google Shape;548;p26"/>
          <p:cNvCxnSpPr/>
          <p:nvPr/>
        </p:nvCxnSpPr>
        <p:spPr>
          <a:xfrm>
            <a:off x="893027" y="2795861"/>
            <a:ext cx="109348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550" name="Google Shape;550;p26"/>
          <p:cNvSpPr/>
          <p:nvPr/>
        </p:nvSpPr>
        <p:spPr>
          <a:xfrm>
            <a:off x="3941050" y="2472057"/>
            <a:ext cx="647600" cy="647600"/>
          </a:xfrm>
          <a:prstGeom prst="ellipse">
            <a:avLst/>
          </a:prstGeom>
          <a:solidFill>
            <a:srgbClr val="50A6B4"/>
          </a:solidFill>
          <a:ln>
            <a:solidFill>
              <a:srgbClr val="50A6B4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2</a:t>
            </a:r>
          </a:p>
        </p:txBody>
      </p:sp>
      <p:sp>
        <p:nvSpPr>
          <p:cNvPr id="556" name="Google Shape;556;p26"/>
          <p:cNvSpPr/>
          <p:nvPr/>
        </p:nvSpPr>
        <p:spPr>
          <a:xfrm>
            <a:off x="1890078" y="2472061"/>
            <a:ext cx="647600" cy="647600"/>
          </a:xfrm>
          <a:prstGeom prst="ellipse">
            <a:avLst/>
          </a:prstGeom>
          <a:solidFill>
            <a:srgbClr val="11BBF2"/>
          </a:solidFill>
          <a:ln>
            <a:solidFill>
              <a:srgbClr val="11BBF2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1550" b="1" dirty="0">
                <a:solidFill>
                  <a:schemeClr val="bg1"/>
                </a:solidFill>
              </a:rPr>
              <a:t>Day 1</a:t>
            </a:r>
            <a:endParaRPr sz="1550" b="1" dirty="0">
              <a:solidFill>
                <a:schemeClr val="bg1"/>
              </a:solidFill>
            </a:endParaRPr>
          </a:p>
        </p:txBody>
      </p:sp>
      <p:sp>
        <p:nvSpPr>
          <p:cNvPr id="568" name="Google Shape;568;p26"/>
          <p:cNvSpPr/>
          <p:nvPr/>
        </p:nvSpPr>
        <p:spPr>
          <a:xfrm>
            <a:off x="8109902" y="2472049"/>
            <a:ext cx="647600" cy="647600"/>
          </a:xfrm>
          <a:prstGeom prst="ellipse">
            <a:avLst/>
          </a:prstGeom>
          <a:solidFill>
            <a:srgbClr val="9C8D65"/>
          </a:solidFill>
          <a:ln>
            <a:solidFill>
              <a:srgbClr val="9C8D65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4</a:t>
            </a:r>
          </a:p>
        </p:txBody>
      </p:sp>
      <p:sp>
        <p:nvSpPr>
          <p:cNvPr id="575" name="Google Shape;575;p26"/>
          <p:cNvSpPr/>
          <p:nvPr/>
        </p:nvSpPr>
        <p:spPr>
          <a:xfrm>
            <a:off x="10183178" y="2472053"/>
            <a:ext cx="647600" cy="647600"/>
          </a:xfrm>
          <a:prstGeom prst="ellipse">
            <a:avLst/>
          </a:prstGeom>
          <a:solidFill>
            <a:srgbClr val="C18040"/>
          </a:solidFill>
          <a:ln>
            <a:solidFill>
              <a:srgbClr val="C18040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5</a:t>
            </a:r>
          </a:p>
        </p:txBody>
      </p:sp>
      <p:cxnSp>
        <p:nvCxnSpPr>
          <p:cNvPr id="67" name="Google Shape;603;p26">
            <a:extLst>
              <a:ext uri="{FF2B5EF4-FFF2-40B4-BE49-F238E27FC236}">
                <a16:creationId xmlns:a16="http://schemas.microsoft.com/office/drawing/2014/main" id="{9D6FBB2E-D992-443C-8347-B4529FC4FCE0}"/>
              </a:ext>
            </a:extLst>
          </p:cNvPr>
          <p:cNvCxnSpPr/>
          <p:nvPr/>
        </p:nvCxnSpPr>
        <p:spPr>
          <a:xfrm rot="10800000">
            <a:off x="2213860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11BBF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" name="Google Shape;603;p26">
            <a:extLst>
              <a:ext uri="{FF2B5EF4-FFF2-40B4-BE49-F238E27FC236}">
                <a16:creationId xmlns:a16="http://schemas.microsoft.com/office/drawing/2014/main" id="{78D7A022-2B16-4310-8307-D56F3F81F526}"/>
              </a:ext>
            </a:extLst>
          </p:cNvPr>
          <p:cNvCxnSpPr/>
          <p:nvPr/>
        </p:nvCxnSpPr>
        <p:spPr>
          <a:xfrm rot="10800000">
            <a:off x="4262510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50A6B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7" name="Google Shape;603;p26">
            <a:extLst>
              <a:ext uri="{FF2B5EF4-FFF2-40B4-BE49-F238E27FC236}">
                <a16:creationId xmlns:a16="http://schemas.microsoft.com/office/drawing/2014/main" id="{D817E96E-22E0-4102-B357-DCD5807B1013}"/>
              </a:ext>
            </a:extLst>
          </p:cNvPr>
          <p:cNvCxnSpPr/>
          <p:nvPr/>
        </p:nvCxnSpPr>
        <p:spPr>
          <a:xfrm rot="10800000">
            <a:off x="6357994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759A8E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6" name="Google Shape;592;p26">
            <a:extLst>
              <a:ext uri="{FF2B5EF4-FFF2-40B4-BE49-F238E27FC236}">
                <a16:creationId xmlns:a16="http://schemas.microsoft.com/office/drawing/2014/main" id="{4D898317-92C8-4AAF-AC8D-95DD0CEC1350}"/>
              </a:ext>
            </a:extLst>
          </p:cNvPr>
          <p:cNvSpPr/>
          <p:nvPr/>
        </p:nvSpPr>
        <p:spPr>
          <a:xfrm>
            <a:off x="1299260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11BB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interview</a:t>
            </a:r>
            <a:r>
              <a:rPr lang="en-US" sz="1200" baseline="30000" dirty="0"/>
              <a:t>1</a:t>
            </a:r>
            <a:r>
              <a:rPr lang="en-US" sz="1200" dirty="0"/>
              <a:t> (I,A,C)</a:t>
            </a:r>
            <a:endParaRPr sz="1200" dirty="0"/>
          </a:p>
        </p:txBody>
      </p:sp>
      <p:sp>
        <p:nvSpPr>
          <p:cNvPr id="74" name="Google Shape;592;p26">
            <a:extLst>
              <a:ext uri="{FF2B5EF4-FFF2-40B4-BE49-F238E27FC236}">
                <a16:creationId xmlns:a16="http://schemas.microsoft.com/office/drawing/2014/main" id="{38CA7E9D-77F2-4011-9365-9043E8538E74}"/>
              </a:ext>
            </a:extLst>
          </p:cNvPr>
          <p:cNvSpPr/>
          <p:nvPr/>
        </p:nvSpPr>
        <p:spPr>
          <a:xfrm>
            <a:off x="3347910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50A6B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Leadership Team checkpoint (C)</a:t>
            </a:r>
          </a:p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Leadership Team Stand up - update on Agile Transformation</a:t>
            </a:r>
            <a:r>
              <a:rPr lang="en-US" sz="1200" baseline="30000" dirty="0"/>
              <a:t>2</a:t>
            </a:r>
            <a:r>
              <a:rPr lang="en-US" sz="1200" dirty="0"/>
              <a:t> (I,A,C) </a:t>
            </a:r>
            <a:endParaRPr sz="1200" dirty="0"/>
          </a:p>
        </p:txBody>
      </p:sp>
      <p:sp>
        <p:nvSpPr>
          <p:cNvPr id="76" name="Google Shape;592;p26">
            <a:extLst>
              <a:ext uri="{FF2B5EF4-FFF2-40B4-BE49-F238E27FC236}">
                <a16:creationId xmlns:a16="http://schemas.microsoft.com/office/drawing/2014/main" id="{4ADC2C1E-FCB2-4C58-BB18-E71B5CFB3FBC}"/>
              </a:ext>
            </a:extLst>
          </p:cNvPr>
          <p:cNvSpPr/>
          <p:nvPr/>
        </p:nvSpPr>
        <p:spPr>
          <a:xfrm>
            <a:off x="5443394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759A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endParaRPr sz="1200" dirty="0"/>
          </a:p>
        </p:txBody>
      </p:sp>
      <p:cxnSp>
        <p:nvCxnSpPr>
          <p:cNvPr id="78" name="Google Shape;603;p26">
            <a:extLst>
              <a:ext uri="{FF2B5EF4-FFF2-40B4-BE49-F238E27FC236}">
                <a16:creationId xmlns:a16="http://schemas.microsoft.com/office/drawing/2014/main" id="{A3A29727-78E8-452E-BFA8-7FA3CC5485E6}"/>
              </a:ext>
            </a:extLst>
          </p:cNvPr>
          <p:cNvCxnSpPr/>
          <p:nvPr/>
        </p:nvCxnSpPr>
        <p:spPr>
          <a:xfrm rot="10800000">
            <a:off x="8430501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9C8D6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9" name="Google Shape;592;p26">
            <a:extLst>
              <a:ext uri="{FF2B5EF4-FFF2-40B4-BE49-F238E27FC236}">
                <a16:creationId xmlns:a16="http://schemas.microsoft.com/office/drawing/2014/main" id="{A380C548-E314-4A42-9227-BA9251227DA1}"/>
              </a:ext>
            </a:extLst>
          </p:cNvPr>
          <p:cNvSpPr/>
          <p:nvPr/>
        </p:nvSpPr>
        <p:spPr>
          <a:xfrm>
            <a:off x="7515901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9C8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Learning activity - Agile Transformation (L,A)</a:t>
            </a:r>
          </a:p>
        </p:txBody>
      </p:sp>
      <p:cxnSp>
        <p:nvCxnSpPr>
          <p:cNvPr id="80" name="Google Shape;603;p26">
            <a:extLst>
              <a:ext uri="{FF2B5EF4-FFF2-40B4-BE49-F238E27FC236}">
                <a16:creationId xmlns:a16="http://schemas.microsoft.com/office/drawing/2014/main" id="{164AA44E-907E-4191-B88D-436840B5C767}"/>
              </a:ext>
            </a:extLst>
          </p:cNvPr>
          <p:cNvCxnSpPr/>
          <p:nvPr/>
        </p:nvCxnSpPr>
        <p:spPr>
          <a:xfrm rot="10800000">
            <a:off x="10504628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C180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1" name="Google Shape;592;p26">
            <a:extLst>
              <a:ext uri="{FF2B5EF4-FFF2-40B4-BE49-F238E27FC236}">
                <a16:creationId xmlns:a16="http://schemas.microsoft.com/office/drawing/2014/main" id="{D847A10E-C5EB-4737-A37E-2767CB1E8305}"/>
              </a:ext>
            </a:extLst>
          </p:cNvPr>
          <p:cNvSpPr/>
          <p:nvPr/>
        </p:nvSpPr>
        <p:spPr>
          <a:xfrm>
            <a:off x="9590028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C18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Agile Transformation Weekly News Roundup (I,L,C,A)</a:t>
            </a:r>
            <a:endParaRPr sz="1200" dirty="0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DD20FF5-B25E-417F-AD7B-3EA1BB92B65C}"/>
              </a:ext>
            </a:extLst>
          </p:cNvPr>
          <p:cNvSpPr/>
          <p:nvPr/>
        </p:nvSpPr>
        <p:spPr>
          <a:xfrm>
            <a:off x="474490" y="856783"/>
            <a:ext cx="684735" cy="1536780"/>
          </a:xfrm>
          <a:custGeom>
            <a:avLst/>
            <a:gdLst>
              <a:gd name="connsiteX0" fmla="*/ 421332 w 809245"/>
              <a:gd name="connsiteY0" fmla="*/ 610237 h 1671883"/>
              <a:gd name="connsiteX1" fmla="*/ 583593 w 809245"/>
              <a:gd name="connsiteY1" fmla="*/ 610237 h 1671883"/>
              <a:gd name="connsiteX2" fmla="*/ 809245 w 809245"/>
              <a:gd name="connsiteY2" fmla="*/ 835864 h 1671883"/>
              <a:gd name="connsiteX3" fmla="*/ 581158 w 809245"/>
              <a:gd name="connsiteY3" fmla="*/ 1063968 h 1671883"/>
              <a:gd name="connsiteX4" fmla="*/ 418897 w 809245"/>
              <a:gd name="connsiteY4" fmla="*/ 1063968 h 1671883"/>
              <a:gd name="connsiteX5" fmla="*/ 646947 w 809245"/>
              <a:gd name="connsiteY5" fmla="*/ 835864 h 1671883"/>
              <a:gd name="connsiteX6" fmla="*/ 0 w 809245"/>
              <a:gd name="connsiteY6" fmla="*/ 0 h 1671883"/>
              <a:gd name="connsiteX7" fmla="*/ 326133 w 809245"/>
              <a:gd name="connsiteY7" fmla="*/ 0 h 1671883"/>
              <a:gd name="connsiteX8" fmla="*/ 326133 w 809245"/>
              <a:gd name="connsiteY8" fmla="*/ 609386 h 1671883"/>
              <a:gd name="connsiteX9" fmla="*/ 552759 w 809245"/>
              <a:gd name="connsiteY9" fmla="*/ 835864 h 1671883"/>
              <a:gd name="connsiteX10" fmla="*/ 326133 w 809245"/>
              <a:gd name="connsiteY10" fmla="*/ 1062497 h 1671883"/>
              <a:gd name="connsiteX11" fmla="*/ 326133 w 809245"/>
              <a:gd name="connsiteY11" fmla="*/ 1671883 h 1671883"/>
              <a:gd name="connsiteX12" fmla="*/ 0 w 809245"/>
              <a:gd name="connsiteY12" fmla="*/ 1671883 h 1671883"/>
              <a:gd name="connsiteX13" fmla="*/ 0 w 809245"/>
              <a:gd name="connsiteY13" fmla="*/ 1110019 h 1671883"/>
              <a:gd name="connsiteX14" fmla="*/ 0 w 809245"/>
              <a:gd name="connsiteY14" fmla="*/ 905526 h 1671883"/>
              <a:gd name="connsiteX15" fmla="*/ 0 w 809245"/>
              <a:gd name="connsiteY15" fmla="*/ 766202 h 1671883"/>
              <a:gd name="connsiteX16" fmla="*/ 0 w 809245"/>
              <a:gd name="connsiteY16" fmla="*/ 581382 h 167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09245" h="1671883">
                <a:moveTo>
                  <a:pt x="421332" y="610237"/>
                </a:moveTo>
                <a:lnTo>
                  <a:pt x="583593" y="610237"/>
                </a:lnTo>
                <a:lnTo>
                  <a:pt x="809245" y="835864"/>
                </a:lnTo>
                <a:lnTo>
                  <a:pt x="581158" y="1063968"/>
                </a:lnTo>
                <a:lnTo>
                  <a:pt x="418897" y="1063968"/>
                </a:lnTo>
                <a:lnTo>
                  <a:pt x="646947" y="835864"/>
                </a:lnTo>
                <a:close/>
                <a:moveTo>
                  <a:pt x="0" y="0"/>
                </a:moveTo>
                <a:lnTo>
                  <a:pt x="326133" y="0"/>
                </a:lnTo>
                <a:lnTo>
                  <a:pt x="326133" y="609386"/>
                </a:lnTo>
                <a:lnTo>
                  <a:pt x="552759" y="835864"/>
                </a:lnTo>
                <a:lnTo>
                  <a:pt x="326133" y="1062497"/>
                </a:lnTo>
                <a:lnTo>
                  <a:pt x="326133" y="1671883"/>
                </a:lnTo>
                <a:lnTo>
                  <a:pt x="0" y="1671883"/>
                </a:lnTo>
                <a:lnTo>
                  <a:pt x="0" y="1110019"/>
                </a:lnTo>
                <a:lnTo>
                  <a:pt x="0" y="905526"/>
                </a:lnTo>
                <a:lnTo>
                  <a:pt x="0" y="766202"/>
                </a:lnTo>
                <a:lnTo>
                  <a:pt x="0" y="5813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27432" rtlCol="0" anchor="t" anchorCtr="0">
            <a:noAutofit/>
          </a:bodyPr>
          <a:lstStyle/>
          <a:p>
            <a:pPr algn="ctr"/>
            <a:r>
              <a:rPr lang="en-US" sz="1400" b="1" dirty="0"/>
              <a:t>Week 1</a:t>
            </a:r>
          </a:p>
        </p:txBody>
      </p:sp>
      <p:cxnSp>
        <p:nvCxnSpPr>
          <p:cNvPr id="82" name="Google Shape;603;p26">
            <a:extLst>
              <a:ext uri="{FF2B5EF4-FFF2-40B4-BE49-F238E27FC236}">
                <a16:creationId xmlns:a16="http://schemas.microsoft.com/office/drawing/2014/main" id="{E5933671-01F9-4149-AFBF-E405D9714F6E}"/>
              </a:ext>
            </a:extLst>
          </p:cNvPr>
          <p:cNvCxnSpPr/>
          <p:nvPr/>
        </p:nvCxnSpPr>
        <p:spPr>
          <a:xfrm rot="10800000">
            <a:off x="2213860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11BBF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3" name="Google Shape;592;p26">
            <a:extLst>
              <a:ext uri="{FF2B5EF4-FFF2-40B4-BE49-F238E27FC236}">
                <a16:creationId xmlns:a16="http://schemas.microsoft.com/office/drawing/2014/main" id="{1C32F3C1-AB1C-4A9A-AE8F-D77B16B6D9C8}"/>
              </a:ext>
            </a:extLst>
          </p:cNvPr>
          <p:cNvSpPr/>
          <p:nvPr/>
        </p:nvSpPr>
        <p:spPr>
          <a:xfrm>
            <a:off x="1299260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11BB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interview (C)</a:t>
            </a:r>
            <a:endParaRPr sz="1200" dirty="0"/>
          </a:p>
        </p:txBody>
      </p:sp>
      <p:cxnSp>
        <p:nvCxnSpPr>
          <p:cNvPr id="84" name="Google Shape;603;p26">
            <a:extLst>
              <a:ext uri="{FF2B5EF4-FFF2-40B4-BE49-F238E27FC236}">
                <a16:creationId xmlns:a16="http://schemas.microsoft.com/office/drawing/2014/main" id="{6EA4692D-0D83-49D0-8584-444A08FB1D99}"/>
              </a:ext>
            </a:extLst>
          </p:cNvPr>
          <p:cNvCxnSpPr/>
          <p:nvPr/>
        </p:nvCxnSpPr>
        <p:spPr>
          <a:xfrm rot="10800000">
            <a:off x="4254534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50A6B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5" name="Google Shape;592;p26">
            <a:extLst>
              <a:ext uri="{FF2B5EF4-FFF2-40B4-BE49-F238E27FC236}">
                <a16:creationId xmlns:a16="http://schemas.microsoft.com/office/drawing/2014/main" id="{0EB3AEDC-B3C5-4C96-B7CE-7774904DC14A}"/>
              </a:ext>
            </a:extLst>
          </p:cNvPr>
          <p:cNvSpPr/>
          <p:nvPr/>
        </p:nvSpPr>
        <p:spPr>
          <a:xfrm>
            <a:off x="3339934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50A6B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All Hands with org on Agile Transformation (C,I,A) </a:t>
            </a:r>
          </a:p>
          <a:p>
            <a:pPr marL="111125" indent="-111125">
              <a:buFont typeface="Arial" panose="020B0604020202020204" pitchFamily="34" charset="0"/>
              <a:buChar char="•"/>
            </a:pPr>
            <a:r>
              <a:rPr lang="fr-FR" sz="1200" dirty="0"/>
              <a:t>Agile Transformation article for Home Page (I,L,C,A)</a:t>
            </a:r>
          </a:p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Learning activity - Theme tbc</a:t>
            </a:r>
            <a:r>
              <a:rPr lang="fr-FR" sz="1200" dirty="0"/>
              <a:t> (L,A)</a:t>
            </a:r>
            <a:endParaRPr sz="1200" dirty="0"/>
          </a:p>
        </p:txBody>
      </p:sp>
      <p:cxnSp>
        <p:nvCxnSpPr>
          <p:cNvPr id="86" name="Google Shape;603;p26">
            <a:extLst>
              <a:ext uri="{FF2B5EF4-FFF2-40B4-BE49-F238E27FC236}">
                <a16:creationId xmlns:a16="http://schemas.microsoft.com/office/drawing/2014/main" id="{53ACAC3B-8B9D-49BF-9674-47A4E01FD2EC}"/>
              </a:ext>
            </a:extLst>
          </p:cNvPr>
          <p:cNvCxnSpPr/>
          <p:nvPr/>
        </p:nvCxnSpPr>
        <p:spPr>
          <a:xfrm rot="10800000">
            <a:off x="6360375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759A8E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7" name="Google Shape;592;p26">
            <a:extLst>
              <a:ext uri="{FF2B5EF4-FFF2-40B4-BE49-F238E27FC236}">
                <a16:creationId xmlns:a16="http://schemas.microsoft.com/office/drawing/2014/main" id="{E7471EC0-0462-44E8-97BC-5FCEF9EDF1EE}"/>
              </a:ext>
            </a:extLst>
          </p:cNvPr>
          <p:cNvSpPr/>
          <p:nvPr/>
        </p:nvSpPr>
        <p:spPr>
          <a:xfrm>
            <a:off x="5445775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759A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cxnSp>
        <p:nvCxnSpPr>
          <p:cNvPr id="88" name="Google Shape;603;p26">
            <a:extLst>
              <a:ext uri="{FF2B5EF4-FFF2-40B4-BE49-F238E27FC236}">
                <a16:creationId xmlns:a16="http://schemas.microsoft.com/office/drawing/2014/main" id="{458507ED-BF81-4B84-9782-3A5FC4A1CC6F}"/>
              </a:ext>
            </a:extLst>
          </p:cNvPr>
          <p:cNvCxnSpPr/>
          <p:nvPr/>
        </p:nvCxnSpPr>
        <p:spPr>
          <a:xfrm rot="10800000">
            <a:off x="8444957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9C8D6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9" name="Google Shape;592;p26">
            <a:extLst>
              <a:ext uri="{FF2B5EF4-FFF2-40B4-BE49-F238E27FC236}">
                <a16:creationId xmlns:a16="http://schemas.microsoft.com/office/drawing/2014/main" id="{33717269-ECC3-4C75-A553-A4AC6F9634AF}"/>
              </a:ext>
            </a:extLst>
          </p:cNvPr>
          <p:cNvSpPr/>
          <p:nvPr/>
        </p:nvSpPr>
        <p:spPr>
          <a:xfrm>
            <a:off x="7530357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9C8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storytelling    (L,C,A)</a:t>
            </a:r>
          </a:p>
        </p:txBody>
      </p:sp>
      <p:cxnSp>
        <p:nvCxnSpPr>
          <p:cNvPr id="90" name="Google Shape;603;p26">
            <a:extLst>
              <a:ext uri="{FF2B5EF4-FFF2-40B4-BE49-F238E27FC236}">
                <a16:creationId xmlns:a16="http://schemas.microsoft.com/office/drawing/2014/main" id="{9CF55E30-C422-4F6B-8161-4CCA89216221}"/>
              </a:ext>
            </a:extLst>
          </p:cNvPr>
          <p:cNvCxnSpPr/>
          <p:nvPr/>
        </p:nvCxnSpPr>
        <p:spPr>
          <a:xfrm rot="10800000">
            <a:off x="10503752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C180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1" name="Google Shape;592;p26">
            <a:extLst>
              <a:ext uri="{FF2B5EF4-FFF2-40B4-BE49-F238E27FC236}">
                <a16:creationId xmlns:a16="http://schemas.microsoft.com/office/drawing/2014/main" id="{FFD77C47-2B22-4458-A31E-0262EA647B8B}"/>
              </a:ext>
            </a:extLst>
          </p:cNvPr>
          <p:cNvSpPr/>
          <p:nvPr/>
        </p:nvSpPr>
        <p:spPr>
          <a:xfrm>
            <a:off x="9589152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C18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Agile Transformation Weekly News Roundup (I,L,C,A)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09A8C2B0-C494-46EE-B397-3D8AB90FD9D9}"/>
              </a:ext>
            </a:extLst>
          </p:cNvPr>
          <p:cNvSpPr/>
          <p:nvPr/>
        </p:nvSpPr>
        <p:spPr>
          <a:xfrm>
            <a:off x="474490" y="3204644"/>
            <a:ext cx="684735" cy="1536780"/>
          </a:xfrm>
          <a:custGeom>
            <a:avLst/>
            <a:gdLst>
              <a:gd name="connsiteX0" fmla="*/ 421332 w 809245"/>
              <a:gd name="connsiteY0" fmla="*/ 610237 h 1671883"/>
              <a:gd name="connsiteX1" fmla="*/ 583593 w 809245"/>
              <a:gd name="connsiteY1" fmla="*/ 610237 h 1671883"/>
              <a:gd name="connsiteX2" fmla="*/ 809245 w 809245"/>
              <a:gd name="connsiteY2" fmla="*/ 835864 h 1671883"/>
              <a:gd name="connsiteX3" fmla="*/ 581158 w 809245"/>
              <a:gd name="connsiteY3" fmla="*/ 1063968 h 1671883"/>
              <a:gd name="connsiteX4" fmla="*/ 418897 w 809245"/>
              <a:gd name="connsiteY4" fmla="*/ 1063968 h 1671883"/>
              <a:gd name="connsiteX5" fmla="*/ 646947 w 809245"/>
              <a:gd name="connsiteY5" fmla="*/ 835864 h 1671883"/>
              <a:gd name="connsiteX6" fmla="*/ 0 w 809245"/>
              <a:gd name="connsiteY6" fmla="*/ 0 h 1671883"/>
              <a:gd name="connsiteX7" fmla="*/ 326133 w 809245"/>
              <a:gd name="connsiteY7" fmla="*/ 0 h 1671883"/>
              <a:gd name="connsiteX8" fmla="*/ 326133 w 809245"/>
              <a:gd name="connsiteY8" fmla="*/ 609386 h 1671883"/>
              <a:gd name="connsiteX9" fmla="*/ 552759 w 809245"/>
              <a:gd name="connsiteY9" fmla="*/ 835864 h 1671883"/>
              <a:gd name="connsiteX10" fmla="*/ 326133 w 809245"/>
              <a:gd name="connsiteY10" fmla="*/ 1062497 h 1671883"/>
              <a:gd name="connsiteX11" fmla="*/ 326133 w 809245"/>
              <a:gd name="connsiteY11" fmla="*/ 1671883 h 1671883"/>
              <a:gd name="connsiteX12" fmla="*/ 0 w 809245"/>
              <a:gd name="connsiteY12" fmla="*/ 1671883 h 1671883"/>
              <a:gd name="connsiteX13" fmla="*/ 0 w 809245"/>
              <a:gd name="connsiteY13" fmla="*/ 1110019 h 1671883"/>
              <a:gd name="connsiteX14" fmla="*/ 0 w 809245"/>
              <a:gd name="connsiteY14" fmla="*/ 905526 h 1671883"/>
              <a:gd name="connsiteX15" fmla="*/ 0 w 809245"/>
              <a:gd name="connsiteY15" fmla="*/ 766202 h 1671883"/>
              <a:gd name="connsiteX16" fmla="*/ 0 w 809245"/>
              <a:gd name="connsiteY16" fmla="*/ 581382 h 167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09245" h="1671883">
                <a:moveTo>
                  <a:pt x="421332" y="610237"/>
                </a:moveTo>
                <a:lnTo>
                  <a:pt x="583593" y="610237"/>
                </a:lnTo>
                <a:lnTo>
                  <a:pt x="809245" y="835864"/>
                </a:lnTo>
                <a:lnTo>
                  <a:pt x="581158" y="1063968"/>
                </a:lnTo>
                <a:lnTo>
                  <a:pt x="418897" y="1063968"/>
                </a:lnTo>
                <a:lnTo>
                  <a:pt x="646947" y="835864"/>
                </a:lnTo>
                <a:close/>
                <a:moveTo>
                  <a:pt x="0" y="0"/>
                </a:moveTo>
                <a:lnTo>
                  <a:pt x="326133" y="0"/>
                </a:lnTo>
                <a:lnTo>
                  <a:pt x="326133" y="609386"/>
                </a:lnTo>
                <a:lnTo>
                  <a:pt x="552759" y="835864"/>
                </a:lnTo>
                <a:lnTo>
                  <a:pt x="326133" y="1062497"/>
                </a:lnTo>
                <a:lnTo>
                  <a:pt x="326133" y="1671883"/>
                </a:lnTo>
                <a:lnTo>
                  <a:pt x="0" y="1671883"/>
                </a:lnTo>
                <a:lnTo>
                  <a:pt x="0" y="1110019"/>
                </a:lnTo>
                <a:lnTo>
                  <a:pt x="0" y="905526"/>
                </a:lnTo>
                <a:lnTo>
                  <a:pt x="0" y="766202"/>
                </a:lnTo>
                <a:lnTo>
                  <a:pt x="0" y="5813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27432" rtlCol="0" anchor="t" anchorCtr="0">
            <a:noAutofit/>
          </a:bodyPr>
          <a:lstStyle/>
          <a:p>
            <a:pPr algn="ctr"/>
            <a:r>
              <a:rPr lang="en-US" sz="1400" b="1" dirty="0"/>
              <a:t>Week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DBAF4A-FB1A-4913-AACE-5762F6355AEA}"/>
              </a:ext>
            </a:extLst>
          </p:cNvPr>
          <p:cNvSpPr txBox="1"/>
          <p:nvPr/>
        </p:nvSpPr>
        <p:spPr>
          <a:xfrm>
            <a:off x="310663" y="2589282"/>
            <a:ext cx="590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Day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C2EC3E-B17E-4073-AC68-211862AADEB7}"/>
              </a:ext>
            </a:extLst>
          </p:cNvPr>
          <p:cNvSpPr/>
          <p:nvPr/>
        </p:nvSpPr>
        <p:spPr>
          <a:xfrm>
            <a:off x="1756456" y="5012172"/>
            <a:ext cx="4354412" cy="1427350"/>
          </a:xfrm>
          <a:prstGeom prst="roundRect">
            <a:avLst>
              <a:gd name="adj" fmla="val 873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Aft>
                <a:spcPts val="300"/>
              </a:spcAft>
            </a:pPr>
            <a:r>
              <a:rPr lang="en-US" sz="1400" b="1" dirty="0">
                <a:solidFill>
                  <a:schemeClr val="accent1"/>
                </a:solidFill>
              </a:rPr>
              <a:t>Goal of Comms.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Inform</a:t>
            </a:r>
            <a:r>
              <a:rPr lang="en-US" sz="1200" dirty="0">
                <a:solidFill>
                  <a:schemeClr val="tx1"/>
                </a:solidFill>
              </a:rPr>
              <a:t> 	-  	Important information or actions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Learn</a:t>
            </a:r>
            <a:r>
              <a:rPr lang="en-US" sz="1200" dirty="0">
                <a:solidFill>
                  <a:schemeClr val="tx1"/>
                </a:solidFill>
              </a:rPr>
              <a:t> 	-  	Learn and knowledge share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Culture</a:t>
            </a:r>
            <a:r>
              <a:rPr lang="en-US" sz="1200" dirty="0">
                <a:solidFill>
                  <a:schemeClr val="tx1"/>
                </a:solidFill>
              </a:rPr>
              <a:t> 	- 	Influence culture and hearts &amp; minds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Action</a:t>
            </a:r>
            <a:r>
              <a:rPr lang="en-US" sz="1200" dirty="0">
                <a:solidFill>
                  <a:schemeClr val="tx1"/>
                </a:solidFill>
              </a:rPr>
              <a:t> 	- 	Drive actions and </a:t>
            </a:r>
            <a:r>
              <a:rPr lang="en-US" sz="1200" dirty="0" err="1">
                <a:solidFill>
                  <a:schemeClr val="tx1"/>
                </a:solidFill>
              </a:rPr>
              <a:t>behaviour</a:t>
            </a:r>
            <a:r>
              <a:rPr lang="en-US" sz="1200" dirty="0">
                <a:solidFill>
                  <a:schemeClr val="tx1"/>
                </a:solidFill>
              </a:rPr>
              <a:t> changes</a:t>
            </a:r>
          </a:p>
          <a:p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61A80DD1-2074-4F79-BC42-4E44B5B515DA}"/>
              </a:ext>
            </a:extLst>
          </p:cNvPr>
          <p:cNvSpPr/>
          <p:nvPr/>
        </p:nvSpPr>
        <p:spPr>
          <a:xfrm>
            <a:off x="6605151" y="5012172"/>
            <a:ext cx="4265199" cy="1427350"/>
          </a:xfrm>
          <a:prstGeom prst="roundRect">
            <a:avLst>
              <a:gd name="adj" fmla="val 873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Aft>
                <a:spcPts val="300"/>
              </a:spcAft>
            </a:pPr>
            <a:r>
              <a:rPr lang="en-US" sz="1400" b="1" dirty="0">
                <a:solidFill>
                  <a:schemeClr val="accent1"/>
                </a:solidFill>
              </a:rPr>
              <a:t>Examples</a:t>
            </a:r>
          </a:p>
          <a:p>
            <a:pPr marL="347663" indent="-228600" defTabSz="342900"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Inspiring blog about their role as a Tester</a:t>
            </a:r>
          </a:p>
          <a:p>
            <a:pPr marL="347663" indent="-228600" defTabSz="342900"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Update on the Agile Transformation</a:t>
            </a:r>
          </a:p>
          <a:p>
            <a:pPr marL="119063" defTabSz="342900">
              <a:spcAft>
                <a:spcPts val="300"/>
              </a:spcAft>
            </a:pPr>
            <a:r>
              <a:rPr lang="en-US" sz="1200" dirty="0">
                <a:solidFill>
                  <a:schemeClr val="tx1"/>
                </a:solidFill>
              </a:rPr>
              <a:t>	Next steps</a:t>
            </a:r>
          </a:p>
          <a:p>
            <a:pPr marL="119063" defTabSz="342900">
              <a:spcAft>
                <a:spcPts val="300"/>
              </a:spcAft>
            </a:pPr>
            <a:r>
              <a:rPr lang="en-US" sz="1200" dirty="0">
                <a:solidFill>
                  <a:schemeClr val="tx1"/>
                </a:solidFill>
              </a:rPr>
              <a:t>	Q&amp;A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1" name="Google Shape;10;p2">
            <a:extLst>
              <a:ext uri="{FF2B5EF4-FFF2-40B4-BE49-F238E27FC236}">
                <a16:creationId xmlns:a16="http://schemas.microsoft.com/office/drawing/2014/main" id="{F8842447-3D72-4BE7-99A9-E7BA83394169}"/>
              </a:ext>
            </a:extLst>
          </p:cNvPr>
          <p:cNvSpPr txBox="1"/>
          <p:nvPr/>
        </p:nvSpPr>
        <p:spPr>
          <a:xfrm>
            <a:off x="1299260" y="76740"/>
            <a:ext cx="101190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 b="1" spc="-150" dirty="0">
                <a:solidFill>
                  <a:schemeClr val="bg1"/>
                </a:solidFill>
                <a:latin typeface="Inter" panose="020B0502030000000004" pitchFamily="34" charset="0"/>
                <a:ea typeface="Inter" panose="020B0502030000000004" pitchFamily="34" charset="0"/>
                <a:cs typeface="Poppins" panose="00000500000000000000" pitchFamily="2" charset="0"/>
                <a:sym typeface="Fira Sans Extra Condensed"/>
              </a:rPr>
              <a:t>Agile Communications Activities Plan© - PI4.1</a:t>
            </a:r>
          </a:p>
        </p:txBody>
      </p:sp>
      <p:sp>
        <p:nvSpPr>
          <p:cNvPr id="563" name="Google Shape;563;p26"/>
          <p:cNvSpPr/>
          <p:nvPr/>
        </p:nvSpPr>
        <p:spPr>
          <a:xfrm>
            <a:off x="6036627" y="2472045"/>
            <a:ext cx="647600" cy="647600"/>
          </a:xfrm>
          <a:prstGeom prst="ellipse">
            <a:avLst/>
          </a:prstGeom>
          <a:solidFill>
            <a:srgbClr val="759A8E"/>
          </a:solidFill>
          <a:ln>
            <a:solidFill>
              <a:srgbClr val="759A8E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3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DF37A4-3758-4DEC-89DE-41EE40877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07" y="38596"/>
            <a:ext cx="946129" cy="598059"/>
          </a:xfrm>
          <a:prstGeom prst="rect">
            <a:avLst/>
          </a:pr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AC2468BD-305F-4081-B532-46DCB00A0B39}"/>
              </a:ext>
            </a:extLst>
          </p:cNvPr>
          <p:cNvSpPr/>
          <p:nvPr/>
        </p:nvSpPr>
        <p:spPr>
          <a:xfrm>
            <a:off x="11876694" y="6543675"/>
            <a:ext cx="226841" cy="226841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461765F8-F83C-49C2-B85F-FED399D09704}" type="slidenum">
              <a:rPr lang="en-US" sz="10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</a:t>
            </a:fld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614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471F06-EABF-4966-9877-24A93E9CF4A7}"/>
              </a:ext>
            </a:extLst>
          </p:cNvPr>
          <p:cNvSpPr/>
          <p:nvPr/>
        </p:nvSpPr>
        <p:spPr>
          <a:xfrm>
            <a:off x="0" y="0"/>
            <a:ext cx="12192000" cy="685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8" name="Google Shape;548;p26"/>
          <p:cNvCxnSpPr/>
          <p:nvPr/>
        </p:nvCxnSpPr>
        <p:spPr>
          <a:xfrm>
            <a:off x="893027" y="2795861"/>
            <a:ext cx="109348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67" name="Google Shape;603;p26">
            <a:extLst>
              <a:ext uri="{FF2B5EF4-FFF2-40B4-BE49-F238E27FC236}">
                <a16:creationId xmlns:a16="http://schemas.microsoft.com/office/drawing/2014/main" id="{9D6FBB2E-D992-443C-8347-B4529FC4FCE0}"/>
              </a:ext>
            </a:extLst>
          </p:cNvPr>
          <p:cNvCxnSpPr/>
          <p:nvPr/>
        </p:nvCxnSpPr>
        <p:spPr>
          <a:xfrm rot="10800000">
            <a:off x="2213860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11BBF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" name="Google Shape;603;p26">
            <a:extLst>
              <a:ext uri="{FF2B5EF4-FFF2-40B4-BE49-F238E27FC236}">
                <a16:creationId xmlns:a16="http://schemas.microsoft.com/office/drawing/2014/main" id="{78D7A022-2B16-4310-8307-D56F3F81F526}"/>
              </a:ext>
            </a:extLst>
          </p:cNvPr>
          <p:cNvCxnSpPr/>
          <p:nvPr/>
        </p:nvCxnSpPr>
        <p:spPr>
          <a:xfrm rot="10800000">
            <a:off x="4262510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50A6B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7" name="Google Shape;603;p26">
            <a:extLst>
              <a:ext uri="{FF2B5EF4-FFF2-40B4-BE49-F238E27FC236}">
                <a16:creationId xmlns:a16="http://schemas.microsoft.com/office/drawing/2014/main" id="{D817E96E-22E0-4102-B357-DCD5807B1013}"/>
              </a:ext>
            </a:extLst>
          </p:cNvPr>
          <p:cNvCxnSpPr/>
          <p:nvPr/>
        </p:nvCxnSpPr>
        <p:spPr>
          <a:xfrm rot="10800000">
            <a:off x="6357994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759A8E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6" name="Google Shape;592;p26">
            <a:extLst>
              <a:ext uri="{FF2B5EF4-FFF2-40B4-BE49-F238E27FC236}">
                <a16:creationId xmlns:a16="http://schemas.microsoft.com/office/drawing/2014/main" id="{4D898317-92C8-4AAF-AC8D-95DD0CEC1350}"/>
              </a:ext>
            </a:extLst>
          </p:cNvPr>
          <p:cNvSpPr/>
          <p:nvPr/>
        </p:nvSpPr>
        <p:spPr>
          <a:xfrm>
            <a:off x="1299260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11BB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interview</a:t>
            </a:r>
            <a:r>
              <a:rPr lang="en-US" sz="1200" baseline="30000" dirty="0"/>
              <a:t>1</a:t>
            </a:r>
            <a:r>
              <a:rPr lang="en-US" sz="1200" dirty="0"/>
              <a:t> (C)</a:t>
            </a:r>
            <a:endParaRPr sz="1200" dirty="0"/>
          </a:p>
        </p:txBody>
      </p:sp>
      <p:sp>
        <p:nvSpPr>
          <p:cNvPr id="74" name="Google Shape;592;p26">
            <a:extLst>
              <a:ext uri="{FF2B5EF4-FFF2-40B4-BE49-F238E27FC236}">
                <a16:creationId xmlns:a16="http://schemas.microsoft.com/office/drawing/2014/main" id="{38CA7E9D-77F2-4011-9365-9043E8538E74}"/>
              </a:ext>
            </a:extLst>
          </p:cNvPr>
          <p:cNvSpPr/>
          <p:nvPr/>
        </p:nvSpPr>
        <p:spPr>
          <a:xfrm>
            <a:off x="3347910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50A6B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Leadership Team Stand up - update on Agile Transformation</a:t>
            </a:r>
            <a:r>
              <a:rPr lang="en-US" sz="1200" baseline="30000" dirty="0"/>
              <a:t>2</a:t>
            </a:r>
            <a:r>
              <a:rPr lang="en-US" sz="1200" dirty="0"/>
              <a:t> (I,A,C) </a:t>
            </a:r>
            <a:endParaRPr sz="1200" dirty="0"/>
          </a:p>
        </p:txBody>
      </p:sp>
      <p:sp>
        <p:nvSpPr>
          <p:cNvPr id="76" name="Google Shape;592;p26">
            <a:extLst>
              <a:ext uri="{FF2B5EF4-FFF2-40B4-BE49-F238E27FC236}">
                <a16:creationId xmlns:a16="http://schemas.microsoft.com/office/drawing/2014/main" id="{4ADC2C1E-FCB2-4C58-BB18-E71B5CFB3FBC}"/>
              </a:ext>
            </a:extLst>
          </p:cNvPr>
          <p:cNvSpPr/>
          <p:nvPr/>
        </p:nvSpPr>
        <p:spPr>
          <a:xfrm>
            <a:off x="5443394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759A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Thematic article for Agile Transformation site        (L,C,A) </a:t>
            </a:r>
            <a:endParaRPr sz="1200" dirty="0"/>
          </a:p>
        </p:txBody>
      </p:sp>
      <p:cxnSp>
        <p:nvCxnSpPr>
          <p:cNvPr id="78" name="Google Shape;603;p26">
            <a:extLst>
              <a:ext uri="{FF2B5EF4-FFF2-40B4-BE49-F238E27FC236}">
                <a16:creationId xmlns:a16="http://schemas.microsoft.com/office/drawing/2014/main" id="{A3A29727-78E8-452E-BFA8-7FA3CC5485E6}"/>
              </a:ext>
            </a:extLst>
          </p:cNvPr>
          <p:cNvCxnSpPr/>
          <p:nvPr/>
        </p:nvCxnSpPr>
        <p:spPr>
          <a:xfrm rot="10800000">
            <a:off x="8430501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9C8D6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9" name="Google Shape;592;p26">
            <a:extLst>
              <a:ext uri="{FF2B5EF4-FFF2-40B4-BE49-F238E27FC236}">
                <a16:creationId xmlns:a16="http://schemas.microsoft.com/office/drawing/2014/main" id="{A380C548-E314-4A42-9227-BA9251227DA1}"/>
              </a:ext>
            </a:extLst>
          </p:cNvPr>
          <p:cNvSpPr/>
          <p:nvPr/>
        </p:nvSpPr>
        <p:spPr>
          <a:xfrm>
            <a:off x="7515901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9C8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storytelling (L,C,A) </a:t>
            </a:r>
          </a:p>
        </p:txBody>
      </p:sp>
      <p:cxnSp>
        <p:nvCxnSpPr>
          <p:cNvPr id="80" name="Google Shape;603;p26">
            <a:extLst>
              <a:ext uri="{FF2B5EF4-FFF2-40B4-BE49-F238E27FC236}">
                <a16:creationId xmlns:a16="http://schemas.microsoft.com/office/drawing/2014/main" id="{164AA44E-907E-4191-B88D-436840B5C767}"/>
              </a:ext>
            </a:extLst>
          </p:cNvPr>
          <p:cNvCxnSpPr/>
          <p:nvPr/>
        </p:nvCxnSpPr>
        <p:spPr>
          <a:xfrm rot="10800000">
            <a:off x="10504628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C180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1" name="Google Shape;592;p26">
            <a:extLst>
              <a:ext uri="{FF2B5EF4-FFF2-40B4-BE49-F238E27FC236}">
                <a16:creationId xmlns:a16="http://schemas.microsoft.com/office/drawing/2014/main" id="{D847A10E-C5EB-4737-A37E-2767CB1E8305}"/>
              </a:ext>
            </a:extLst>
          </p:cNvPr>
          <p:cNvSpPr/>
          <p:nvPr/>
        </p:nvSpPr>
        <p:spPr>
          <a:xfrm>
            <a:off x="9590028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C18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Agile Transformation Weekly News Roundup (I,L,C,A)</a:t>
            </a:r>
            <a:endParaRPr sz="1200" dirty="0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DD20FF5-B25E-417F-AD7B-3EA1BB92B65C}"/>
              </a:ext>
            </a:extLst>
          </p:cNvPr>
          <p:cNvSpPr/>
          <p:nvPr/>
        </p:nvSpPr>
        <p:spPr>
          <a:xfrm>
            <a:off x="474490" y="856783"/>
            <a:ext cx="684735" cy="1536780"/>
          </a:xfrm>
          <a:custGeom>
            <a:avLst/>
            <a:gdLst>
              <a:gd name="connsiteX0" fmla="*/ 421332 w 809245"/>
              <a:gd name="connsiteY0" fmla="*/ 610237 h 1671883"/>
              <a:gd name="connsiteX1" fmla="*/ 583593 w 809245"/>
              <a:gd name="connsiteY1" fmla="*/ 610237 h 1671883"/>
              <a:gd name="connsiteX2" fmla="*/ 809245 w 809245"/>
              <a:gd name="connsiteY2" fmla="*/ 835864 h 1671883"/>
              <a:gd name="connsiteX3" fmla="*/ 581158 w 809245"/>
              <a:gd name="connsiteY3" fmla="*/ 1063968 h 1671883"/>
              <a:gd name="connsiteX4" fmla="*/ 418897 w 809245"/>
              <a:gd name="connsiteY4" fmla="*/ 1063968 h 1671883"/>
              <a:gd name="connsiteX5" fmla="*/ 646947 w 809245"/>
              <a:gd name="connsiteY5" fmla="*/ 835864 h 1671883"/>
              <a:gd name="connsiteX6" fmla="*/ 0 w 809245"/>
              <a:gd name="connsiteY6" fmla="*/ 0 h 1671883"/>
              <a:gd name="connsiteX7" fmla="*/ 326133 w 809245"/>
              <a:gd name="connsiteY7" fmla="*/ 0 h 1671883"/>
              <a:gd name="connsiteX8" fmla="*/ 326133 w 809245"/>
              <a:gd name="connsiteY8" fmla="*/ 609386 h 1671883"/>
              <a:gd name="connsiteX9" fmla="*/ 552759 w 809245"/>
              <a:gd name="connsiteY9" fmla="*/ 835864 h 1671883"/>
              <a:gd name="connsiteX10" fmla="*/ 326133 w 809245"/>
              <a:gd name="connsiteY10" fmla="*/ 1062497 h 1671883"/>
              <a:gd name="connsiteX11" fmla="*/ 326133 w 809245"/>
              <a:gd name="connsiteY11" fmla="*/ 1671883 h 1671883"/>
              <a:gd name="connsiteX12" fmla="*/ 0 w 809245"/>
              <a:gd name="connsiteY12" fmla="*/ 1671883 h 1671883"/>
              <a:gd name="connsiteX13" fmla="*/ 0 w 809245"/>
              <a:gd name="connsiteY13" fmla="*/ 1110019 h 1671883"/>
              <a:gd name="connsiteX14" fmla="*/ 0 w 809245"/>
              <a:gd name="connsiteY14" fmla="*/ 905526 h 1671883"/>
              <a:gd name="connsiteX15" fmla="*/ 0 w 809245"/>
              <a:gd name="connsiteY15" fmla="*/ 766202 h 1671883"/>
              <a:gd name="connsiteX16" fmla="*/ 0 w 809245"/>
              <a:gd name="connsiteY16" fmla="*/ 581382 h 167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09245" h="1671883">
                <a:moveTo>
                  <a:pt x="421332" y="610237"/>
                </a:moveTo>
                <a:lnTo>
                  <a:pt x="583593" y="610237"/>
                </a:lnTo>
                <a:lnTo>
                  <a:pt x="809245" y="835864"/>
                </a:lnTo>
                <a:lnTo>
                  <a:pt x="581158" y="1063968"/>
                </a:lnTo>
                <a:lnTo>
                  <a:pt x="418897" y="1063968"/>
                </a:lnTo>
                <a:lnTo>
                  <a:pt x="646947" y="835864"/>
                </a:lnTo>
                <a:close/>
                <a:moveTo>
                  <a:pt x="0" y="0"/>
                </a:moveTo>
                <a:lnTo>
                  <a:pt x="326133" y="0"/>
                </a:lnTo>
                <a:lnTo>
                  <a:pt x="326133" y="609386"/>
                </a:lnTo>
                <a:lnTo>
                  <a:pt x="552759" y="835864"/>
                </a:lnTo>
                <a:lnTo>
                  <a:pt x="326133" y="1062497"/>
                </a:lnTo>
                <a:lnTo>
                  <a:pt x="326133" y="1671883"/>
                </a:lnTo>
                <a:lnTo>
                  <a:pt x="0" y="1671883"/>
                </a:lnTo>
                <a:lnTo>
                  <a:pt x="0" y="1110019"/>
                </a:lnTo>
                <a:lnTo>
                  <a:pt x="0" y="905526"/>
                </a:lnTo>
                <a:lnTo>
                  <a:pt x="0" y="766202"/>
                </a:lnTo>
                <a:lnTo>
                  <a:pt x="0" y="5813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27432" rtlCol="0" anchor="t" anchorCtr="0">
            <a:noAutofit/>
          </a:bodyPr>
          <a:lstStyle/>
          <a:p>
            <a:pPr algn="ctr"/>
            <a:r>
              <a:rPr lang="en-US" sz="1400" b="1" dirty="0"/>
              <a:t>Week 1</a:t>
            </a:r>
          </a:p>
        </p:txBody>
      </p:sp>
      <p:cxnSp>
        <p:nvCxnSpPr>
          <p:cNvPr id="82" name="Google Shape;603;p26">
            <a:extLst>
              <a:ext uri="{FF2B5EF4-FFF2-40B4-BE49-F238E27FC236}">
                <a16:creationId xmlns:a16="http://schemas.microsoft.com/office/drawing/2014/main" id="{E5933671-01F9-4149-AFBF-E405D9714F6E}"/>
              </a:ext>
            </a:extLst>
          </p:cNvPr>
          <p:cNvCxnSpPr/>
          <p:nvPr/>
        </p:nvCxnSpPr>
        <p:spPr>
          <a:xfrm rot="10800000">
            <a:off x="2213860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11BBF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3" name="Google Shape;592;p26">
            <a:extLst>
              <a:ext uri="{FF2B5EF4-FFF2-40B4-BE49-F238E27FC236}">
                <a16:creationId xmlns:a16="http://schemas.microsoft.com/office/drawing/2014/main" id="{1C32F3C1-AB1C-4A9A-AE8F-D77B16B6D9C8}"/>
              </a:ext>
            </a:extLst>
          </p:cNvPr>
          <p:cNvSpPr/>
          <p:nvPr/>
        </p:nvSpPr>
        <p:spPr>
          <a:xfrm>
            <a:off x="1299260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11BB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interview (C)</a:t>
            </a:r>
            <a:endParaRPr sz="1200" dirty="0"/>
          </a:p>
        </p:txBody>
      </p:sp>
      <p:cxnSp>
        <p:nvCxnSpPr>
          <p:cNvPr id="84" name="Google Shape;603;p26">
            <a:extLst>
              <a:ext uri="{FF2B5EF4-FFF2-40B4-BE49-F238E27FC236}">
                <a16:creationId xmlns:a16="http://schemas.microsoft.com/office/drawing/2014/main" id="{6EA4692D-0D83-49D0-8584-444A08FB1D99}"/>
              </a:ext>
            </a:extLst>
          </p:cNvPr>
          <p:cNvCxnSpPr/>
          <p:nvPr/>
        </p:nvCxnSpPr>
        <p:spPr>
          <a:xfrm rot="10800000">
            <a:off x="4254534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50A6B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5" name="Google Shape;592;p26">
            <a:extLst>
              <a:ext uri="{FF2B5EF4-FFF2-40B4-BE49-F238E27FC236}">
                <a16:creationId xmlns:a16="http://schemas.microsoft.com/office/drawing/2014/main" id="{0EB3AEDC-B3C5-4C96-B7CE-7774904DC14A}"/>
              </a:ext>
            </a:extLst>
          </p:cNvPr>
          <p:cNvSpPr/>
          <p:nvPr/>
        </p:nvSpPr>
        <p:spPr>
          <a:xfrm>
            <a:off x="3339934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50A6B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endParaRPr sz="1200" dirty="0"/>
          </a:p>
        </p:txBody>
      </p:sp>
      <p:cxnSp>
        <p:nvCxnSpPr>
          <p:cNvPr id="86" name="Google Shape;603;p26">
            <a:extLst>
              <a:ext uri="{FF2B5EF4-FFF2-40B4-BE49-F238E27FC236}">
                <a16:creationId xmlns:a16="http://schemas.microsoft.com/office/drawing/2014/main" id="{53ACAC3B-8B9D-49BF-9674-47A4E01FD2EC}"/>
              </a:ext>
            </a:extLst>
          </p:cNvPr>
          <p:cNvCxnSpPr/>
          <p:nvPr/>
        </p:nvCxnSpPr>
        <p:spPr>
          <a:xfrm rot="10800000">
            <a:off x="6360375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759A8E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7" name="Google Shape;592;p26">
            <a:extLst>
              <a:ext uri="{FF2B5EF4-FFF2-40B4-BE49-F238E27FC236}">
                <a16:creationId xmlns:a16="http://schemas.microsoft.com/office/drawing/2014/main" id="{E7471EC0-0462-44E8-97BC-5FCEF9EDF1EE}"/>
              </a:ext>
            </a:extLst>
          </p:cNvPr>
          <p:cNvSpPr/>
          <p:nvPr/>
        </p:nvSpPr>
        <p:spPr>
          <a:xfrm>
            <a:off x="5445775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759A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Thematic article for Agile Transformation site        (L,C,A) </a:t>
            </a:r>
          </a:p>
          <a:p>
            <a:pPr marL="111125" indent="-111125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cxnSp>
        <p:nvCxnSpPr>
          <p:cNvPr id="88" name="Google Shape;603;p26">
            <a:extLst>
              <a:ext uri="{FF2B5EF4-FFF2-40B4-BE49-F238E27FC236}">
                <a16:creationId xmlns:a16="http://schemas.microsoft.com/office/drawing/2014/main" id="{458507ED-BF81-4B84-9782-3A5FC4A1CC6F}"/>
              </a:ext>
            </a:extLst>
          </p:cNvPr>
          <p:cNvCxnSpPr/>
          <p:nvPr/>
        </p:nvCxnSpPr>
        <p:spPr>
          <a:xfrm rot="10800000">
            <a:off x="8444957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9C8D6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9" name="Google Shape;592;p26">
            <a:extLst>
              <a:ext uri="{FF2B5EF4-FFF2-40B4-BE49-F238E27FC236}">
                <a16:creationId xmlns:a16="http://schemas.microsoft.com/office/drawing/2014/main" id="{33717269-ECC3-4C75-A553-A4AC6F9634AF}"/>
              </a:ext>
            </a:extLst>
          </p:cNvPr>
          <p:cNvSpPr/>
          <p:nvPr/>
        </p:nvSpPr>
        <p:spPr>
          <a:xfrm>
            <a:off x="7530357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9C8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storytelling    (L,C,A)</a:t>
            </a:r>
          </a:p>
        </p:txBody>
      </p:sp>
      <p:cxnSp>
        <p:nvCxnSpPr>
          <p:cNvPr id="90" name="Google Shape;603;p26">
            <a:extLst>
              <a:ext uri="{FF2B5EF4-FFF2-40B4-BE49-F238E27FC236}">
                <a16:creationId xmlns:a16="http://schemas.microsoft.com/office/drawing/2014/main" id="{9CF55E30-C422-4F6B-8161-4CCA89216221}"/>
              </a:ext>
            </a:extLst>
          </p:cNvPr>
          <p:cNvCxnSpPr/>
          <p:nvPr/>
        </p:nvCxnSpPr>
        <p:spPr>
          <a:xfrm rot="10800000">
            <a:off x="10503752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C180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1" name="Google Shape;592;p26">
            <a:extLst>
              <a:ext uri="{FF2B5EF4-FFF2-40B4-BE49-F238E27FC236}">
                <a16:creationId xmlns:a16="http://schemas.microsoft.com/office/drawing/2014/main" id="{FFD77C47-2B22-4458-A31E-0262EA647B8B}"/>
              </a:ext>
            </a:extLst>
          </p:cNvPr>
          <p:cNvSpPr/>
          <p:nvPr/>
        </p:nvSpPr>
        <p:spPr>
          <a:xfrm>
            <a:off x="9589152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C18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Agile Transformation Weekly News Roundup (I,L,C,A)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09A8C2B0-C494-46EE-B397-3D8AB90FD9D9}"/>
              </a:ext>
            </a:extLst>
          </p:cNvPr>
          <p:cNvSpPr/>
          <p:nvPr/>
        </p:nvSpPr>
        <p:spPr>
          <a:xfrm>
            <a:off x="474490" y="3204644"/>
            <a:ext cx="684735" cy="1536780"/>
          </a:xfrm>
          <a:custGeom>
            <a:avLst/>
            <a:gdLst>
              <a:gd name="connsiteX0" fmla="*/ 421332 w 809245"/>
              <a:gd name="connsiteY0" fmla="*/ 610237 h 1671883"/>
              <a:gd name="connsiteX1" fmla="*/ 583593 w 809245"/>
              <a:gd name="connsiteY1" fmla="*/ 610237 h 1671883"/>
              <a:gd name="connsiteX2" fmla="*/ 809245 w 809245"/>
              <a:gd name="connsiteY2" fmla="*/ 835864 h 1671883"/>
              <a:gd name="connsiteX3" fmla="*/ 581158 w 809245"/>
              <a:gd name="connsiteY3" fmla="*/ 1063968 h 1671883"/>
              <a:gd name="connsiteX4" fmla="*/ 418897 w 809245"/>
              <a:gd name="connsiteY4" fmla="*/ 1063968 h 1671883"/>
              <a:gd name="connsiteX5" fmla="*/ 646947 w 809245"/>
              <a:gd name="connsiteY5" fmla="*/ 835864 h 1671883"/>
              <a:gd name="connsiteX6" fmla="*/ 0 w 809245"/>
              <a:gd name="connsiteY6" fmla="*/ 0 h 1671883"/>
              <a:gd name="connsiteX7" fmla="*/ 326133 w 809245"/>
              <a:gd name="connsiteY7" fmla="*/ 0 h 1671883"/>
              <a:gd name="connsiteX8" fmla="*/ 326133 w 809245"/>
              <a:gd name="connsiteY8" fmla="*/ 609386 h 1671883"/>
              <a:gd name="connsiteX9" fmla="*/ 552759 w 809245"/>
              <a:gd name="connsiteY9" fmla="*/ 835864 h 1671883"/>
              <a:gd name="connsiteX10" fmla="*/ 326133 w 809245"/>
              <a:gd name="connsiteY10" fmla="*/ 1062497 h 1671883"/>
              <a:gd name="connsiteX11" fmla="*/ 326133 w 809245"/>
              <a:gd name="connsiteY11" fmla="*/ 1671883 h 1671883"/>
              <a:gd name="connsiteX12" fmla="*/ 0 w 809245"/>
              <a:gd name="connsiteY12" fmla="*/ 1671883 h 1671883"/>
              <a:gd name="connsiteX13" fmla="*/ 0 w 809245"/>
              <a:gd name="connsiteY13" fmla="*/ 1110019 h 1671883"/>
              <a:gd name="connsiteX14" fmla="*/ 0 w 809245"/>
              <a:gd name="connsiteY14" fmla="*/ 905526 h 1671883"/>
              <a:gd name="connsiteX15" fmla="*/ 0 w 809245"/>
              <a:gd name="connsiteY15" fmla="*/ 766202 h 1671883"/>
              <a:gd name="connsiteX16" fmla="*/ 0 w 809245"/>
              <a:gd name="connsiteY16" fmla="*/ 581382 h 167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09245" h="1671883">
                <a:moveTo>
                  <a:pt x="421332" y="610237"/>
                </a:moveTo>
                <a:lnTo>
                  <a:pt x="583593" y="610237"/>
                </a:lnTo>
                <a:lnTo>
                  <a:pt x="809245" y="835864"/>
                </a:lnTo>
                <a:lnTo>
                  <a:pt x="581158" y="1063968"/>
                </a:lnTo>
                <a:lnTo>
                  <a:pt x="418897" y="1063968"/>
                </a:lnTo>
                <a:lnTo>
                  <a:pt x="646947" y="835864"/>
                </a:lnTo>
                <a:close/>
                <a:moveTo>
                  <a:pt x="0" y="0"/>
                </a:moveTo>
                <a:lnTo>
                  <a:pt x="326133" y="0"/>
                </a:lnTo>
                <a:lnTo>
                  <a:pt x="326133" y="609386"/>
                </a:lnTo>
                <a:lnTo>
                  <a:pt x="552759" y="835864"/>
                </a:lnTo>
                <a:lnTo>
                  <a:pt x="326133" y="1062497"/>
                </a:lnTo>
                <a:lnTo>
                  <a:pt x="326133" y="1671883"/>
                </a:lnTo>
                <a:lnTo>
                  <a:pt x="0" y="1671883"/>
                </a:lnTo>
                <a:lnTo>
                  <a:pt x="0" y="1110019"/>
                </a:lnTo>
                <a:lnTo>
                  <a:pt x="0" y="905526"/>
                </a:lnTo>
                <a:lnTo>
                  <a:pt x="0" y="766202"/>
                </a:lnTo>
                <a:lnTo>
                  <a:pt x="0" y="5813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27432" rtlCol="0" anchor="t" anchorCtr="0">
            <a:noAutofit/>
          </a:bodyPr>
          <a:lstStyle/>
          <a:p>
            <a:pPr algn="ctr"/>
            <a:r>
              <a:rPr lang="en-US" sz="1400" b="1" dirty="0"/>
              <a:t>Week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DBAF4A-FB1A-4913-AACE-5762F6355AEA}"/>
              </a:ext>
            </a:extLst>
          </p:cNvPr>
          <p:cNvSpPr txBox="1"/>
          <p:nvPr/>
        </p:nvSpPr>
        <p:spPr>
          <a:xfrm>
            <a:off x="310663" y="2589282"/>
            <a:ext cx="590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Day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C2EC3E-B17E-4073-AC68-211862AADEB7}"/>
              </a:ext>
            </a:extLst>
          </p:cNvPr>
          <p:cNvSpPr/>
          <p:nvPr/>
        </p:nvSpPr>
        <p:spPr>
          <a:xfrm>
            <a:off x="1756456" y="5012172"/>
            <a:ext cx="4354412" cy="1427350"/>
          </a:xfrm>
          <a:prstGeom prst="roundRect">
            <a:avLst>
              <a:gd name="adj" fmla="val 873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Aft>
                <a:spcPts val="300"/>
              </a:spcAft>
            </a:pPr>
            <a:r>
              <a:rPr lang="en-US" sz="1400" b="1" dirty="0">
                <a:solidFill>
                  <a:schemeClr val="accent1"/>
                </a:solidFill>
              </a:rPr>
              <a:t>Goal of Comms.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Inform</a:t>
            </a:r>
            <a:r>
              <a:rPr lang="en-US" sz="1200" dirty="0">
                <a:solidFill>
                  <a:schemeClr val="tx1"/>
                </a:solidFill>
              </a:rPr>
              <a:t> 	-  	Important information or actions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Learn</a:t>
            </a:r>
            <a:r>
              <a:rPr lang="en-US" sz="1200" dirty="0">
                <a:solidFill>
                  <a:schemeClr val="tx1"/>
                </a:solidFill>
              </a:rPr>
              <a:t> 	-  	Learn and knowledge share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Culture</a:t>
            </a:r>
            <a:r>
              <a:rPr lang="en-US" sz="1200" dirty="0">
                <a:solidFill>
                  <a:schemeClr val="tx1"/>
                </a:solidFill>
              </a:rPr>
              <a:t> 	- 	Influence culture and hearts &amp; minds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Action</a:t>
            </a:r>
            <a:r>
              <a:rPr lang="en-US" sz="1200" dirty="0">
                <a:solidFill>
                  <a:schemeClr val="tx1"/>
                </a:solidFill>
              </a:rPr>
              <a:t> 	- 	Drive actions and </a:t>
            </a:r>
            <a:r>
              <a:rPr lang="en-US" sz="1200" dirty="0" err="1">
                <a:solidFill>
                  <a:schemeClr val="tx1"/>
                </a:solidFill>
              </a:rPr>
              <a:t>behaviour</a:t>
            </a:r>
            <a:r>
              <a:rPr lang="en-US" sz="1200" dirty="0">
                <a:solidFill>
                  <a:schemeClr val="tx1"/>
                </a:solidFill>
              </a:rPr>
              <a:t> changes</a:t>
            </a:r>
          </a:p>
          <a:p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61A80DD1-2074-4F79-BC42-4E44B5B515DA}"/>
              </a:ext>
            </a:extLst>
          </p:cNvPr>
          <p:cNvSpPr/>
          <p:nvPr/>
        </p:nvSpPr>
        <p:spPr>
          <a:xfrm>
            <a:off x="6605151" y="5012172"/>
            <a:ext cx="4265199" cy="1427350"/>
          </a:xfrm>
          <a:prstGeom prst="roundRect">
            <a:avLst>
              <a:gd name="adj" fmla="val 873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Aft>
                <a:spcPts val="300"/>
              </a:spcAft>
            </a:pPr>
            <a:r>
              <a:rPr lang="en-US" sz="1400" b="1" dirty="0">
                <a:solidFill>
                  <a:schemeClr val="accent1"/>
                </a:solidFill>
              </a:rPr>
              <a:t>Examples</a:t>
            </a:r>
          </a:p>
          <a:p>
            <a:pPr marL="347663" indent="-228600" defTabSz="342900"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Inspiring blog about their role as an RTE</a:t>
            </a:r>
          </a:p>
          <a:p>
            <a:pPr marL="347663" indent="-228600" defTabSz="342900"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Update on the Agile Transformation</a:t>
            </a:r>
          </a:p>
          <a:p>
            <a:pPr marL="119063" defTabSz="342900">
              <a:spcAft>
                <a:spcPts val="300"/>
              </a:spcAft>
            </a:pPr>
            <a:r>
              <a:rPr lang="en-US" sz="1200" dirty="0">
                <a:solidFill>
                  <a:schemeClr val="tx1"/>
                </a:solidFill>
              </a:rPr>
              <a:t>	Next steps</a:t>
            </a:r>
          </a:p>
          <a:p>
            <a:pPr marL="119063" defTabSz="342900">
              <a:spcAft>
                <a:spcPts val="300"/>
              </a:spcAft>
            </a:pPr>
            <a:r>
              <a:rPr lang="en-US" sz="1200" dirty="0">
                <a:solidFill>
                  <a:schemeClr val="tx1"/>
                </a:solidFill>
              </a:rPr>
              <a:t>	Q&amp;A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1" name="Google Shape;10;p2">
            <a:extLst>
              <a:ext uri="{FF2B5EF4-FFF2-40B4-BE49-F238E27FC236}">
                <a16:creationId xmlns:a16="http://schemas.microsoft.com/office/drawing/2014/main" id="{F8842447-3D72-4BE7-99A9-E7BA83394169}"/>
              </a:ext>
            </a:extLst>
          </p:cNvPr>
          <p:cNvSpPr txBox="1"/>
          <p:nvPr/>
        </p:nvSpPr>
        <p:spPr>
          <a:xfrm>
            <a:off x="1299260" y="76740"/>
            <a:ext cx="101190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 b="1" spc="-150" dirty="0">
                <a:solidFill>
                  <a:schemeClr val="bg1"/>
                </a:solidFill>
                <a:latin typeface="Inter" panose="020B0502030000000004" pitchFamily="34" charset="0"/>
                <a:ea typeface="Inter" panose="020B0502030000000004" pitchFamily="34" charset="0"/>
                <a:cs typeface="Poppins" panose="00000500000000000000" pitchFamily="2" charset="0"/>
                <a:sym typeface="Fira Sans Extra Condensed"/>
              </a:rPr>
              <a:t>Agile Communications Activities Plan© - PI4.2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DF37A4-3758-4DEC-89DE-41EE40877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07" y="38596"/>
            <a:ext cx="946129" cy="598059"/>
          </a:xfrm>
          <a:prstGeom prst="rect">
            <a:avLst/>
          </a:pr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E4EC7F13-1CEF-45E6-A71A-FCE3B45EA33B}"/>
              </a:ext>
            </a:extLst>
          </p:cNvPr>
          <p:cNvSpPr/>
          <p:nvPr/>
        </p:nvSpPr>
        <p:spPr>
          <a:xfrm>
            <a:off x="11876694" y="6543675"/>
            <a:ext cx="226841" cy="226841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461765F8-F83C-49C2-B85F-FED399D09704}" type="slidenum">
              <a:rPr lang="en-US" sz="10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fld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7" name="Google Shape;550;p26">
            <a:extLst>
              <a:ext uri="{FF2B5EF4-FFF2-40B4-BE49-F238E27FC236}">
                <a16:creationId xmlns:a16="http://schemas.microsoft.com/office/drawing/2014/main" id="{0AEEEC8F-79E7-4839-B2A6-0C12710154D4}"/>
              </a:ext>
            </a:extLst>
          </p:cNvPr>
          <p:cNvSpPr/>
          <p:nvPr/>
        </p:nvSpPr>
        <p:spPr>
          <a:xfrm>
            <a:off x="3941050" y="2472057"/>
            <a:ext cx="647600" cy="647600"/>
          </a:xfrm>
          <a:prstGeom prst="ellipse">
            <a:avLst/>
          </a:prstGeom>
          <a:solidFill>
            <a:srgbClr val="50A6B4"/>
          </a:solidFill>
          <a:ln>
            <a:solidFill>
              <a:srgbClr val="50A6B4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2</a:t>
            </a:r>
          </a:p>
        </p:txBody>
      </p:sp>
      <p:sp>
        <p:nvSpPr>
          <p:cNvPr id="38" name="Google Shape;556;p26">
            <a:extLst>
              <a:ext uri="{FF2B5EF4-FFF2-40B4-BE49-F238E27FC236}">
                <a16:creationId xmlns:a16="http://schemas.microsoft.com/office/drawing/2014/main" id="{EBC1488B-9AA9-4C13-B948-2243A77283A7}"/>
              </a:ext>
            </a:extLst>
          </p:cNvPr>
          <p:cNvSpPr/>
          <p:nvPr/>
        </p:nvSpPr>
        <p:spPr>
          <a:xfrm>
            <a:off x="1890078" y="2472061"/>
            <a:ext cx="647600" cy="647600"/>
          </a:xfrm>
          <a:prstGeom prst="ellipse">
            <a:avLst/>
          </a:prstGeom>
          <a:solidFill>
            <a:srgbClr val="11BBF2"/>
          </a:solidFill>
          <a:ln>
            <a:solidFill>
              <a:srgbClr val="11BBF2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1550" b="1" dirty="0">
                <a:solidFill>
                  <a:schemeClr val="bg1"/>
                </a:solidFill>
              </a:rPr>
              <a:t>Day 1</a:t>
            </a:r>
            <a:endParaRPr sz="1550" b="1" dirty="0">
              <a:solidFill>
                <a:schemeClr val="bg1"/>
              </a:solidFill>
            </a:endParaRPr>
          </a:p>
        </p:txBody>
      </p:sp>
      <p:sp>
        <p:nvSpPr>
          <p:cNvPr id="39" name="Google Shape;568;p26">
            <a:extLst>
              <a:ext uri="{FF2B5EF4-FFF2-40B4-BE49-F238E27FC236}">
                <a16:creationId xmlns:a16="http://schemas.microsoft.com/office/drawing/2014/main" id="{955FF07D-77D8-4F65-B6C6-BE7A066EBDC0}"/>
              </a:ext>
            </a:extLst>
          </p:cNvPr>
          <p:cNvSpPr/>
          <p:nvPr/>
        </p:nvSpPr>
        <p:spPr>
          <a:xfrm>
            <a:off x="8109902" y="2472049"/>
            <a:ext cx="647600" cy="647600"/>
          </a:xfrm>
          <a:prstGeom prst="ellipse">
            <a:avLst/>
          </a:prstGeom>
          <a:solidFill>
            <a:srgbClr val="9C8D65"/>
          </a:solidFill>
          <a:ln>
            <a:solidFill>
              <a:srgbClr val="9C8D65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4</a:t>
            </a:r>
          </a:p>
        </p:txBody>
      </p:sp>
      <p:sp>
        <p:nvSpPr>
          <p:cNvPr id="40" name="Google Shape;575;p26">
            <a:extLst>
              <a:ext uri="{FF2B5EF4-FFF2-40B4-BE49-F238E27FC236}">
                <a16:creationId xmlns:a16="http://schemas.microsoft.com/office/drawing/2014/main" id="{E7D66A4D-D3A3-4EE3-A28C-59D8F3AE6182}"/>
              </a:ext>
            </a:extLst>
          </p:cNvPr>
          <p:cNvSpPr/>
          <p:nvPr/>
        </p:nvSpPr>
        <p:spPr>
          <a:xfrm>
            <a:off x="10183178" y="2472053"/>
            <a:ext cx="647600" cy="647600"/>
          </a:xfrm>
          <a:prstGeom prst="ellipse">
            <a:avLst/>
          </a:prstGeom>
          <a:solidFill>
            <a:srgbClr val="C18040"/>
          </a:solidFill>
          <a:ln>
            <a:solidFill>
              <a:srgbClr val="C18040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5</a:t>
            </a:r>
          </a:p>
        </p:txBody>
      </p:sp>
      <p:sp>
        <p:nvSpPr>
          <p:cNvPr id="41" name="Google Shape;563;p26">
            <a:extLst>
              <a:ext uri="{FF2B5EF4-FFF2-40B4-BE49-F238E27FC236}">
                <a16:creationId xmlns:a16="http://schemas.microsoft.com/office/drawing/2014/main" id="{218A88E3-4751-4FDB-86F6-E302197691C1}"/>
              </a:ext>
            </a:extLst>
          </p:cNvPr>
          <p:cNvSpPr/>
          <p:nvPr/>
        </p:nvSpPr>
        <p:spPr>
          <a:xfrm>
            <a:off x="6036627" y="2472045"/>
            <a:ext cx="647600" cy="647600"/>
          </a:xfrm>
          <a:prstGeom prst="ellipse">
            <a:avLst/>
          </a:prstGeom>
          <a:solidFill>
            <a:srgbClr val="759A8E"/>
          </a:solidFill>
          <a:ln>
            <a:solidFill>
              <a:srgbClr val="759A8E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3</a:t>
            </a:r>
          </a:p>
        </p:txBody>
      </p:sp>
    </p:spTree>
    <p:extLst>
      <p:ext uri="{BB962C8B-B14F-4D97-AF65-F5344CB8AC3E}">
        <p14:creationId xmlns:p14="http://schemas.microsoft.com/office/powerpoint/2010/main" val="1218522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471F06-EABF-4966-9877-24A93E9CF4A7}"/>
              </a:ext>
            </a:extLst>
          </p:cNvPr>
          <p:cNvSpPr/>
          <p:nvPr/>
        </p:nvSpPr>
        <p:spPr>
          <a:xfrm>
            <a:off x="0" y="0"/>
            <a:ext cx="12192000" cy="685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8" name="Google Shape;548;p26"/>
          <p:cNvCxnSpPr/>
          <p:nvPr/>
        </p:nvCxnSpPr>
        <p:spPr>
          <a:xfrm>
            <a:off x="893027" y="2795861"/>
            <a:ext cx="109348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67" name="Google Shape;603;p26">
            <a:extLst>
              <a:ext uri="{FF2B5EF4-FFF2-40B4-BE49-F238E27FC236}">
                <a16:creationId xmlns:a16="http://schemas.microsoft.com/office/drawing/2014/main" id="{9D6FBB2E-D992-443C-8347-B4529FC4FCE0}"/>
              </a:ext>
            </a:extLst>
          </p:cNvPr>
          <p:cNvCxnSpPr/>
          <p:nvPr/>
        </p:nvCxnSpPr>
        <p:spPr>
          <a:xfrm rot="10800000">
            <a:off x="2213860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11BBF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" name="Google Shape;603;p26">
            <a:extLst>
              <a:ext uri="{FF2B5EF4-FFF2-40B4-BE49-F238E27FC236}">
                <a16:creationId xmlns:a16="http://schemas.microsoft.com/office/drawing/2014/main" id="{78D7A022-2B16-4310-8307-D56F3F81F526}"/>
              </a:ext>
            </a:extLst>
          </p:cNvPr>
          <p:cNvCxnSpPr/>
          <p:nvPr/>
        </p:nvCxnSpPr>
        <p:spPr>
          <a:xfrm rot="10800000">
            <a:off x="4262510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50A6B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7" name="Google Shape;603;p26">
            <a:extLst>
              <a:ext uri="{FF2B5EF4-FFF2-40B4-BE49-F238E27FC236}">
                <a16:creationId xmlns:a16="http://schemas.microsoft.com/office/drawing/2014/main" id="{D817E96E-22E0-4102-B357-DCD5807B1013}"/>
              </a:ext>
            </a:extLst>
          </p:cNvPr>
          <p:cNvCxnSpPr/>
          <p:nvPr/>
        </p:nvCxnSpPr>
        <p:spPr>
          <a:xfrm rot="10800000">
            <a:off x="6357994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759A8E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6" name="Google Shape;592;p26">
            <a:extLst>
              <a:ext uri="{FF2B5EF4-FFF2-40B4-BE49-F238E27FC236}">
                <a16:creationId xmlns:a16="http://schemas.microsoft.com/office/drawing/2014/main" id="{4D898317-92C8-4AAF-AC8D-95DD0CEC1350}"/>
              </a:ext>
            </a:extLst>
          </p:cNvPr>
          <p:cNvSpPr/>
          <p:nvPr/>
        </p:nvSpPr>
        <p:spPr>
          <a:xfrm>
            <a:off x="1299260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11BB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interview</a:t>
            </a:r>
            <a:r>
              <a:rPr lang="en-US" sz="1200" baseline="30000" dirty="0"/>
              <a:t>1</a:t>
            </a:r>
            <a:r>
              <a:rPr lang="en-US" sz="1200" dirty="0"/>
              <a:t> (C)</a:t>
            </a:r>
            <a:endParaRPr sz="1200" dirty="0"/>
          </a:p>
        </p:txBody>
      </p:sp>
      <p:sp>
        <p:nvSpPr>
          <p:cNvPr id="74" name="Google Shape;592;p26">
            <a:extLst>
              <a:ext uri="{FF2B5EF4-FFF2-40B4-BE49-F238E27FC236}">
                <a16:creationId xmlns:a16="http://schemas.microsoft.com/office/drawing/2014/main" id="{38CA7E9D-77F2-4011-9365-9043E8538E74}"/>
              </a:ext>
            </a:extLst>
          </p:cNvPr>
          <p:cNvSpPr/>
          <p:nvPr/>
        </p:nvSpPr>
        <p:spPr>
          <a:xfrm>
            <a:off x="3347910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50A6B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Leadership Team Stand up - update on Agile Transformation</a:t>
            </a:r>
            <a:r>
              <a:rPr lang="en-US" sz="1200" baseline="30000" dirty="0"/>
              <a:t>2</a:t>
            </a:r>
            <a:r>
              <a:rPr lang="en-US" sz="1200" dirty="0"/>
              <a:t> (I,A,C) </a:t>
            </a:r>
            <a:endParaRPr sz="1200" dirty="0"/>
          </a:p>
        </p:txBody>
      </p:sp>
      <p:sp>
        <p:nvSpPr>
          <p:cNvPr id="76" name="Google Shape;592;p26">
            <a:extLst>
              <a:ext uri="{FF2B5EF4-FFF2-40B4-BE49-F238E27FC236}">
                <a16:creationId xmlns:a16="http://schemas.microsoft.com/office/drawing/2014/main" id="{4ADC2C1E-FCB2-4C58-BB18-E71B5CFB3FBC}"/>
              </a:ext>
            </a:extLst>
          </p:cNvPr>
          <p:cNvSpPr/>
          <p:nvPr/>
        </p:nvSpPr>
        <p:spPr>
          <a:xfrm>
            <a:off x="5443394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759A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Thematic article for Agile Transformation site        (L,C,A) </a:t>
            </a:r>
            <a:endParaRPr sz="1200" dirty="0"/>
          </a:p>
        </p:txBody>
      </p:sp>
      <p:cxnSp>
        <p:nvCxnSpPr>
          <p:cNvPr id="78" name="Google Shape;603;p26">
            <a:extLst>
              <a:ext uri="{FF2B5EF4-FFF2-40B4-BE49-F238E27FC236}">
                <a16:creationId xmlns:a16="http://schemas.microsoft.com/office/drawing/2014/main" id="{A3A29727-78E8-452E-BFA8-7FA3CC5485E6}"/>
              </a:ext>
            </a:extLst>
          </p:cNvPr>
          <p:cNvCxnSpPr/>
          <p:nvPr/>
        </p:nvCxnSpPr>
        <p:spPr>
          <a:xfrm rot="10800000">
            <a:off x="8430501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9C8D6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9" name="Google Shape;592;p26">
            <a:extLst>
              <a:ext uri="{FF2B5EF4-FFF2-40B4-BE49-F238E27FC236}">
                <a16:creationId xmlns:a16="http://schemas.microsoft.com/office/drawing/2014/main" id="{A380C548-E314-4A42-9227-BA9251227DA1}"/>
              </a:ext>
            </a:extLst>
          </p:cNvPr>
          <p:cNvSpPr/>
          <p:nvPr/>
        </p:nvSpPr>
        <p:spPr>
          <a:xfrm>
            <a:off x="7515901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9C8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storytelling (L,C,A) </a:t>
            </a:r>
          </a:p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Learning activity - Agile Transformation (L.A)</a:t>
            </a:r>
          </a:p>
        </p:txBody>
      </p:sp>
      <p:cxnSp>
        <p:nvCxnSpPr>
          <p:cNvPr id="80" name="Google Shape;603;p26">
            <a:extLst>
              <a:ext uri="{FF2B5EF4-FFF2-40B4-BE49-F238E27FC236}">
                <a16:creationId xmlns:a16="http://schemas.microsoft.com/office/drawing/2014/main" id="{164AA44E-907E-4191-B88D-436840B5C767}"/>
              </a:ext>
            </a:extLst>
          </p:cNvPr>
          <p:cNvCxnSpPr/>
          <p:nvPr/>
        </p:nvCxnSpPr>
        <p:spPr>
          <a:xfrm rot="10800000">
            <a:off x="10504628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C180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1" name="Google Shape;592;p26">
            <a:extLst>
              <a:ext uri="{FF2B5EF4-FFF2-40B4-BE49-F238E27FC236}">
                <a16:creationId xmlns:a16="http://schemas.microsoft.com/office/drawing/2014/main" id="{D847A10E-C5EB-4737-A37E-2767CB1E8305}"/>
              </a:ext>
            </a:extLst>
          </p:cNvPr>
          <p:cNvSpPr/>
          <p:nvPr/>
        </p:nvSpPr>
        <p:spPr>
          <a:xfrm>
            <a:off x="9590028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C18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Agile Transformation Weekly News Roundup (I,L,C,A)</a:t>
            </a:r>
            <a:endParaRPr sz="1200" dirty="0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DD20FF5-B25E-417F-AD7B-3EA1BB92B65C}"/>
              </a:ext>
            </a:extLst>
          </p:cNvPr>
          <p:cNvSpPr/>
          <p:nvPr/>
        </p:nvSpPr>
        <p:spPr>
          <a:xfrm>
            <a:off x="474490" y="856783"/>
            <a:ext cx="684735" cy="1536780"/>
          </a:xfrm>
          <a:custGeom>
            <a:avLst/>
            <a:gdLst>
              <a:gd name="connsiteX0" fmla="*/ 421332 w 809245"/>
              <a:gd name="connsiteY0" fmla="*/ 610237 h 1671883"/>
              <a:gd name="connsiteX1" fmla="*/ 583593 w 809245"/>
              <a:gd name="connsiteY1" fmla="*/ 610237 h 1671883"/>
              <a:gd name="connsiteX2" fmla="*/ 809245 w 809245"/>
              <a:gd name="connsiteY2" fmla="*/ 835864 h 1671883"/>
              <a:gd name="connsiteX3" fmla="*/ 581158 w 809245"/>
              <a:gd name="connsiteY3" fmla="*/ 1063968 h 1671883"/>
              <a:gd name="connsiteX4" fmla="*/ 418897 w 809245"/>
              <a:gd name="connsiteY4" fmla="*/ 1063968 h 1671883"/>
              <a:gd name="connsiteX5" fmla="*/ 646947 w 809245"/>
              <a:gd name="connsiteY5" fmla="*/ 835864 h 1671883"/>
              <a:gd name="connsiteX6" fmla="*/ 0 w 809245"/>
              <a:gd name="connsiteY6" fmla="*/ 0 h 1671883"/>
              <a:gd name="connsiteX7" fmla="*/ 326133 w 809245"/>
              <a:gd name="connsiteY7" fmla="*/ 0 h 1671883"/>
              <a:gd name="connsiteX8" fmla="*/ 326133 w 809245"/>
              <a:gd name="connsiteY8" fmla="*/ 609386 h 1671883"/>
              <a:gd name="connsiteX9" fmla="*/ 552759 w 809245"/>
              <a:gd name="connsiteY9" fmla="*/ 835864 h 1671883"/>
              <a:gd name="connsiteX10" fmla="*/ 326133 w 809245"/>
              <a:gd name="connsiteY10" fmla="*/ 1062497 h 1671883"/>
              <a:gd name="connsiteX11" fmla="*/ 326133 w 809245"/>
              <a:gd name="connsiteY11" fmla="*/ 1671883 h 1671883"/>
              <a:gd name="connsiteX12" fmla="*/ 0 w 809245"/>
              <a:gd name="connsiteY12" fmla="*/ 1671883 h 1671883"/>
              <a:gd name="connsiteX13" fmla="*/ 0 w 809245"/>
              <a:gd name="connsiteY13" fmla="*/ 1110019 h 1671883"/>
              <a:gd name="connsiteX14" fmla="*/ 0 w 809245"/>
              <a:gd name="connsiteY14" fmla="*/ 905526 h 1671883"/>
              <a:gd name="connsiteX15" fmla="*/ 0 w 809245"/>
              <a:gd name="connsiteY15" fmla="*/ 766202 h 1671883"/>
              <a:gd name="connsiteX16" fmla="*/ 0 w 809245"/>
              <a:gd name="connsiteY16" fmla="*/ 581382 h 167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09245" h="1671883">
                <a:moveTo>
                  <a:pt x="421332" y="610237"/>
                </a:moveTo>
                <a:lnTo>
                  <a:pt x="583593" y="610237"/>
                </a:lnTo>
                <a:lnTo>
                  <a:pt x="809245" y="835864"/>
                </a:lnTo>
                <a:lnTo>
                  <a:pt x="581158" y="1063968"/>
                </a:lnTo>
                <a:lnTo>
                  <a:pt x="418897" y="1063968"/>
                </a:lnTo>
                <a:lnTo>
                  <a:pt x="646947" y="835864"/>
                </a:lnTo>
                <a:close/>
                <a:moveTo>
                  <a:pt x="0" y="0"/>
                </a:moveTo>
                <a:lnTo>
                  <a:pt x="326133" y="0"/>
                </a:lnTo>
                <a:lnTo>
                  <a:pt x="326133" y="609386"/>
                </a:lnTo>
                <a:lnTo>
                  <a:pt x="552759" y="835864"/>
                </a:lnTo>
                <a:lnTo>
                  <a:pt x="326133" y="1062497"/>
                </a:lnTo>
                <a:lnTo>
                  <a:pt x="326133" y="1671883"/>
                </a:lnTo>
                <a:lnTo>
                  <a:pt x="0" y="1671883"/>
                </a:lnTo>
                <a:lnTo>
                  <a:pt x="0" y="1110019"/>
                </a:lnTo>
                <a:lnTo>
                  <a:pt x="0" y="905526"/>
                </a:lnTo>
                <a:lnTo>
                  <a:pt x="0" y="766202"/>
                </a:lnTo>
                <a:lnTo>
                  <a:pt x="0" y="5813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27432" rtlCol="0" anchor="t" anchorCtr="0">
            <a:noAutofit/>
          </a:bodyPr>
          <a:lstStyle/>
          <a:p>
            <a:pPr algn="ctr"/>
            <a:r>
              <a:rPr lang="en-US" sz="1400" b="1" dirty="0"/>
              <a:t>Week 1</a:t>
            </a:r>
          </a:p>
        </p:txBody>
      </p:sp>
      <p:cxnSp>
        <p:nvCxnSpPr>
          <p:cNvPr id="82" name="Google Shape;603;p26">
            <a:extLst>
              <a:ext uri="{FF2B5EF4-FFF2-40B4-BE49-F238E27FC236}">
                <a16:creationId xmlns:a16="http://schemas.microsoft.com/office/drawing/2014/main" id="{E5933671-01F9-4149-AFBF-E405D9714F6E}"/>
              </a:ext>
            </a:extLst>
          </p:cNvPr>
          <p:cNvCxnSpPr/>
          <p:nvPr/>
        </p:nvCxnSpPr>
        <p:spPr>
          <a:xfrm rot="10800000">
            <a:off x="2213860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11BBF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3" name="Google Shape;592;p26">
            <a:extLst>
              <a:ext uri="{FF2B5EF4-FFF2-40B4-BE49-F238E27FC236}">
                <a16:creationId xmlns:a16="http://schemas.microsoft.com/office/drawing/2014/main" id="{1C32F3C1-AB1C-4A9A-AE8F-D77B16B6D9C8}"/>
              </a:ext>
            </a:extLst>
          </p:cNvPr>
          <p:cNvSpPr/>
          <p:nvPr/>
        </p:nvSpPr>
        <p:spPr>
          <a:xfrm>
            <a:off x="1299260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11BB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interview (C)</a:t>
            </a:r>
            <a:endParaRPr sz="1200" dirty="0"/>
          </a:p>
        </p:txBody>
      </p:sp>
      <p:cxnSp>
        <p:nvCxnSpPr>
          <p:cNvPr id="84" name="Google Shape;603;p26">
            <a:extLst>
              <a:ext uri="{FF2B5EF4-FFF2-40B4-BE49-F238E27FC236}">
                <a16:creationId xmlns:a16="http://schemas.microsoft.com/office/drawing/2014/main" id="{6EA4692D-0D83-49D0-8584-444A08FB1D99}"/>
              </a:ext>
            </a:extLst>
          </p:cNvPr>
          <p:cNvCxnSpPr/>
          <p:nvPr/>
        </p:nvCxnSpPr>
        <p:spPr>
          <a:xfrm rot="10800000">
            <a:off x="4254534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50A6B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5" name="Google Shape;592;p26">
            <a:extLst>
              <a:ext uri="{FF2B5EF4-FFF2-40B4-BE49-F238E27FC236}">
                <a16:creationId xmlns:a16="http://schemas.microsoft.com/office/drawing/2014/main" id="{0EB3AEDC-B3C5-4C96-B7CE-7774904DC14A}"/>
              </a:ext>
            </a:extLst>
          </p:cNvPr>
          <p:cNvSpPr/>
          <p:nvPr/>
        </p:nvSpPr>
        <p:spPr>
          <a:xfrm>
            <a:off x="3339934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50A6B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fr-FR" sz="1200" dirty="0"/>
              <a:t>Agile Transformation article for Home Page (I,L,C,A)</a:t>
            </a:r>
          </a:p>
        </p:txBody>
      </p:sp>
      <p:cxnSp>
        <p:nvCxnSpPr>
          <p:cNvPr id="86" name="Google Shape;603;p26">
            <a:extLst>
              <a:ext uri="{FF2B5EF4-FFF2-40B4-BE49-F238E27FC236}">
                <a16:creationId xmlns:a16="http://schemas.microsoft.com/office/drawing/2014/main" id="{53ACAC3B-8B9D-49BF-9674-47A4E01FD2EC}"/>
              </a:ext>
            </a:extLst>
          </p:cNvPr>
          <p:cNvCxnSpPr/>
          <p:nvPr/>
        </p:nvCxnSpPr>
        <p:spPr>
          <a:xfrm rot="10800000">
            <a:off x="6360375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759A8E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7" name="Google Shape;592;p26">
            <a:extLst>
              <a:ext uri="{FF2B5EF4-FFF2-40B4-BE49-F238E27FC236}">
                <a16:creationId xmlns:a16="http://schemas.microsoft.com/office/drawing/2014/main" id="{E7471EC0-0462-44E8-97BC-5FCEF9EDF1EE}"/>
              </a:ext>
            </a:extLst>
          </p:cNvPr>
          <p:cNvSpPr/>
          <p:nvPr/>
        </p:nvSpPr>
        <p:spPr>
          <a:xfrm>
            <a:off x="5445775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759A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cxnSp>
        <p:nvCxnSpPr>
          <p:cNvPr id="88" name="Google Shape;603;p26">
            <a:extLst>
              <a:ext uri="{FF2B5EF4-FFF2-40B4-BE49-F238E27FC236}">
                <a16:creationId xmlns:a16="http://schemas.microsoft.com/office/drawing/2014/main" id="{458507ED-BF81-4B84-9782-3A5FC4A1CC6F}"/>
              </a:ext>
            </a:extLst>
          </p:cNvPr>
          <p:cNvCxnSpPr/>
          <p:nvPr/>
        </p:nvCxnSpPr>
        <p:spPr>
          <a:xfrm rot="10800000">
            <a:off x="8444957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9C8D6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9" name="Google Shape;592;p26">
            <a:extLst>
              <a:ext uri="{FF2B5EF4-FFF2-40B4-BE49-F238E27FC236}">
                <a16:creationId xmlns:a16="http://schemas.microsoft.com/office/drawing/2014/main" id="{33717269-ECC3-4C75-A553-A4AC6F9634AF}"/>
              </a:ext>
            </a:extLst>
          </p:cNvPr>
          <p:cNvSpPr/>
          <p:nvPr/>
        </p:nvSpPr>
        <p:spPr>
          <a:xfrm>
            <a:off x="7530357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9C8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storytelling    (L,C,A)</a:t>
            </a:r>
          </a:p>
        </p:txBody>
      </p:sp>
      <p:cxnSp>
        <p:nvCxnSpPr>
          <p:cNvPr id="90" name="Google Shape;603;p26">
            <a:extLst>
              <a:ext uri="{FF2B5EF4-FFF2-40B4-BE49-F238E27FC236}">
                <a16:creationId xmlns:a16="http://schemas.microsoft.com/office/drawing/2014/main" id="{9CF55E30-C422-4F6B-8161-4CCA89216221}"/>
              </a:ext>
            </a:extLst>
          </p:cNvPr>
          <p:cNvCxnSpPr/>
          <p:nvPr/>
        </p:nvCxnSpPr>
        <p:spPr>
          <a:xfrm rot="10800000">
            <a:off x="10503752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C180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1" name="Google Shape;592;p26">
            <a:extLst>
              <a:ext uri="{FF2B5EF4-FFF2-40B4-BE49-F238E27FC236}">
                <a16:creationId xmlns:a16="http://schemas.microsoft.com/office/drawing/2014/main" id="{FFD77C47-2B22-4458-A31E-0262EA647B8B}"/>
              </a:ext>
            </a:extLst>
          </p:cNvPr>
          <p:cNvSpPr/>
          <p:nvPr/>
        </p:nvSpPr>
        <p:spPr>
          <a:xfrm>
            <a:off x="9589152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C18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Agile Transformation Weekly News Roundup (I,L,C,A)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09A8C2B0-C494-46EE-B397-3D8AB90FD9D9}"/>
              </a:ext>
            </a:extLst>
          </p:cNvPr>
          <p:cNvSpPr/>
          <p:nvPr/>
        </p:nvSpPr>
        <p:spPr>
          <a:xfrm>
            <a:off x="474490" y="3204644"/>
            <a:ext cx="684735" cy="1536780"/>
          </a:xfrm>
          <a:custGeom>
            <a:avLst/>
            <a:gdLst>
              <a:gd name="connsiteX0" fmla="*/ 421332 w 809245"/>
              <a:gd name="connsiteY0" fmla="*/ 610237 h 1671883"/>
              <a:gd name="connsiteX1" fmla="*/ 583593 w 809245"/>
              <a:gd name="connsiteY1" fmla="*/ 610237 h 1671883"/>
              <a:gd name="connsiteX2" fmla="*/ 809245 w 809245"/>
              <a:gd name="connsiteY2" fmla="*/ 835864 h 1671883"/>
              <a:gd name="connsiteX3" fmla="*/ 581158 w 809245"/>
              <a:gd name="connsiteY3" fmla="*/ 1063968 h 1671883"/>
              <a:gd name="connsiteX4" fmla="*/ 418897 w 809245"/>
              <a:gd name="connsiteY4" fmla="*/ 1063968 h 1671883"/>
              <a:gd name="connsiteX5" fmla="*/ 646947 w 809245"/>
              <a:gd name="connsiteY5" fmla="*/ 835864 h 1671883"/>
              <a:gd name="connsiteX6" fmla="*/ 0 w 809245"/>
              <a:gd name="connsiteY6" fmla="*/ 0 h 1671883"/>
              <a:gd name="connsiteX7" fmla="*/ 326133 w 809245"/>
              <a:gd name="connsiteY7" fmla="*/ 0 h 1671883"/>
              <a:gd name="connsiteX8" fmla="*/ 326133 w 809245"/>
              <a:gd name="connsiteY8" fmla="*/ 609386 h 1671883"/>
              <a:gd name="connsiteX9" fmla="*/ 552759 w 809245"/>
              <a:gd name="connsiteY9" fmla="*/ 835864 h 1671883"/>
              <a:gd name="connsiteX10" fmla="*/ 326133 w 809245"/>
              <a:gd name="connsiteY10" fmla="*/ 1062497 h 1671883"/>
              <a:gd name="connsiteX11" fmla="*/ 326133 w 809245"/>
              <a:gd name="connsiteY11" fmla="*/ 1671883 h 1671883"/>
              <a:gd name="connsiteX12" fmla="*/ 0 w 809245"/>
              <a:gd name="connsiteY12" fmla="*/ 1671883 h 1671883"/>
              <a:gd name="connsiteX13" fmla="*/ 0 w 809245"/>
              <a:gd name="connsiteY13" fmla="*/ 1110019 h 1671883"/>
              <a:gd name="connsiteX14" fmla="*/ 0 w 809245"/>
              <a:gd name="connsiteY14" fmla="*/ 905526 h 1671883"/>
              <a:gd name="connsiteX15" fmla="*/ 0 w 809245"/>
              <a:gd name="connsiteY15" fmla="*/ 766202 h 1671883"/>
              <a:gd name="connsiteX16" fmla="*/ 0 w 809245"/>
              <a:gd name="connsiteY16" fmla="*/ 581382 h 167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09245" h="1671883">
                <a:moveTo>
                  <a:pt x="421332" y="610237"/>
                </a:moveTo>
                <a:lnTo>
                  <a:pt x="583593" y="610237"/>
                </a:lnTo>
                <a:lnTo>
                  <a:pt x="809245" y="835864"/>
                </a:lnTo>
                <a:lnTo>
                  <a:pt x="581158" y="1063968"/>
                </a:lnTo>
                <a:lnTo>
                  <a:pt x="418897" y="1063968"/>
                </a:lnTo>
                <a:lnTo>
                  <a:pt x="646947" y="835864"/>
                </a:lnTo>
                <a:close/>
                <a:moveTo>
                  <a:pt x="0" y="0"/>
                </a:moveTo>
                <a:lnTo>
                  <a:pt x="326133" y="0"/>
                </a:lnTo>
                <a:lnTo>
                  <a:pt x="326133" y="609386"/>
                </a:lnTo>
                <a:lnTo>
                  <a:pt x="552759" y="835864"/>
                </a:lnTo>
                <a:lnTo>
                  <a:pt x="326133" y="1062497"/>
                </a:lnTo>
                <a:lnTo>
                  <a:pt x="326133" y="1671883"/>
                </a:lnTo>
                <a:lnTo>
                  <a:pt x="0" y="1671883"/>
                </a:lnTo>
                <a:lnTo>
                  <a:pt x="0" y="1110019"/>
                </a:lnTo>
                <a:lnTo>
                  <a:pt x="0" y="905526"/>
                </a:lnTo>
                <a:lnTo>
                  <a:pt x="0" y="766202"/>
                </a:lnTo>
                <a:lnTo>
                  <a:pt x="0" y="5813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27432" rtlCol="0" anchor="t" anchorCtr="0">
            <a:noAutofit/>
          </a:bodyPr>
          <a:lstStyle/>
          <a:p>
            <a:pPr algn="ctr"/>
            <a:r>
              <a:rPr lang="en-US" sz="1400" b="1" dirty="0"/>
              <a:t>Week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DBAF4A-FB1A-4913-AACE-5762F6355AEA}"/>
              </a:ext>
            </a:extLst>
          </p:cNvPr>
          <p:cNvSpPr txBox="1"/>
          <p:nvPr/>
        </p:nvSpPr>
        <p:spPr>
          <a:xfrm>
            <a:off x="310663" y="2589282"/>
            <a:ext cx="590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Day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C2EC3E-B17E-4073-AC68-211862AADEB7}"/>
              </a:ext>
            </a:extLst>
          </p:cNvPr>
          <p:cNvSpPr/>
          <p:nvPr/>
        </p:nvSpPr>
        <p:spPr>
          <a:xfrm>
            <a:off x="1756456" y="5012172"/>
            <a:ext cx="4354412" cy="1427350"/>
          </a:xfrm>
          <a:prstGeom prst="roundRect">
            <a:avLst>
              <a:gd name="adj" fmla="val 873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Aft>
                <a:spcPts val="300"/>
              </a:spcAft>
            </a:pPr>
            <a:r>
              <a:rPr lang="en-US" sz="1400" b="1" dirty="0">
                <a:solidFill>
                  <a:schemeClr val="accent1"/>
                </a:solidFill>
              </a:rPr>
              <a:t>Goal of Comms.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Inform</a:t>
            </a:r>
            <a:r>
              <a:rPr lang="en-US" sz="1200" dirty="0">
                <a:solidFill>
                  <a:schemeClr val="tx1"/>
                </a:solidFill>
              </a:rPr>
              <a:t> 	-  	Important information or actions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Learn</a:t>
            </a:r>
            <a:r>
              <a:rPr lang="en-US" sz="1200" dirty="0">
                <a:solidFill>
                  <a:schemeClr val="tx1"/>
                </a:solidFill>
              </a:rPr>
              <a:t> 	-  	Learn and knowledge share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Culture</a:t>
            </a:r>
            <a:r>
              <a:rPr lang="en-US" sz="1200" dirty="0">
                <a:solidFill>
                  <a:schemeClr val="tx1"/>
                </a:solidFill>
              </a:rPr>
              <a:t> 	- 	Influence culture and hearts &amp; minds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Action</a:t>
            </a:r>
            <a:r>
              <a:rPr lang="en-US" sz="1200" dirty="0">
                <a:solidFill>
                  <a:schemeClr val="tx1"/>
                </a:solidFill>
              </a:rPr>
              <a:t> 	- 	Drive actions and </a:t>
            </a:r>
            <a:r>
              <a:rPr lang="en-US" sz="1200" dirty="0" err="1">
                <a:solidFill>
                  <a:schemeClr val="tx1"/>
                </a:solidFill>
              </a:rPr>
              <a:t>behaviour</a:t>
            </a:r>
            <a:r>
              <a:rPr lang="en-US" sz="1200" dirty="0">
                <a:solidFill>
                  <a:schemeClr val="tx1"/>
                </a:solidFill>
              </a:rPr>
              <a:t> changes</a:t>
            </a:r>
          </a:p>
          <a:p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61A80DD1-2074-4F79-BC42-4E44B5B515DA}"/>
              </a:ext>
            </a:extLst>
          </p:cNvPr>
          <p:cNvSpPr/>
          <p:nvPr/>
        </p:nvSpPr>
        <p:spPr>
          <a:xfrm>
            <a:off x="6605151" y="5012172"/>
            <a:ext cx="4265199" cy="1427350"/>
          </a:xfrm>
          <a:prstGeom prst="roundRect">
            <a:avLst>
              <a:gd name="adj" fmla="val 873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Aft>
                <a:spcPts val="300"/>
              </a:spcAft>
            </a:pPr>
            <a:r>
              <a:rPr lang="en-US" sz="1400" b="1" dirty="0">
                <a:solidFill>
                  <a:schemeClr val="accent1"/>
                </a:solidFill>
              </a:rPr>
              <a:t>Examples</a:t>
            </a:r>
          </a:p>
          <a:p>
            <a:pPr marL="347663" indent="-228600" defTabSz="342900"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Inspiring blog about their role as an Architect</a:t>
            </a:r>
          </a:p>
          <a:p>
            <a:pPr marL="347663" indent="-228600" defTabSz="342900"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Update on the Agile Transformation</a:t>
            </a:r>
          </a:p>
          <a:p>
            <a:pPr marL="119063" defTabSz="342900">
              <a:spcAft>
                <a:spcPts val="300"/>
              </a:spcAft>
            </a:pPr>
            <a:r>
              <a:rPr lang="en-US" sz="1200" dirty="0">
                <a:solidFill>
                  <a:schemeClr val="tx1"/>
                </a:solidFill>
              </a:rPr>
              <a:t>	Next steps</a:t>
            </a:r>
          </a:p>
          <a:p>
            <a:pPr marL="119063" defTabSz="342900">
              <a:spcAft>
                <a:spcPts val="300"/>
              </a:spcAft>
            </a:pPr>
            <a:r>
              <a:rPr lang="en-US" sz="1200" dirty="0">
                <a:solidFill>
                  <a:schemeClr val="tx1"/>
                </a:solidFill>
              </a:rPr>
              <a:t>	Q&amp;A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1" name="Google Shape;10;p2">
            <a:extLst>
              <a:ext uri="{FF2B5EF4-FFF2-40B4-BE49-F238E27FC236}">
                <a16:creationId xmlns:a16="http://schemas.microsoft.com/office/drawing/2014/main" id="{F8842447-3D72-4BE7-99A9-E7BA83394169}"/>
              </a:ext>
            </a:extLst>
          </p:cNvPr>
          <p:cNvSpPr txBox="1"/>
          <p:nvPr/>
        </p:nvSpPr>
        <p:spPr>
          <a:xfrm>
            <a:off x="1299260" y="76740"/>
            <a:ext cx="101190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 b="1" spc="-150" dirty="0">
                <a:solidFill>
                  <a:schemeClr val="bg1"/>
                </a:solidFill>
                <a:latin typeface="Inter" panose="020B0502030000000004" pitchFamily="34" charset="0"/>
                <a:ea typeface="Inter" panose="020B0502030000000004" pitchFamily="34" charset="0"/>
                <a:cs typeface="Poppins" panose="00000500000000000000" pitchFamily="2" charset="0"/>
                <a:sym typeface="Fira Sans Extra Condensed"/>
              </a:rPr>
              <a:t>Agile Communications Activities Plan© - PI4.3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DF37A4-3758-4DEC-89DE-41EE40877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07" y="38596"/>
            <a:ext cx="946129" cy="598059"/>
          </a:xfrm>
          <a:prstGeom prst="rect">
            <a:avLst/>
          </a:pr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CEFEF04D-81E0-46DD-A0C1-1D12A24E0796}"/>
              </a:ext>
            </a:extLst>
          </p:cNvPr>
          <p:cNvSpPr/>
          <p:nvPr/>
        </p:nvSpPr>
        <p:spPr>
          <a:xfrm>
            <a:off x="11876694" y="6543675"/>
            <a:ext cx="226841" cy="226841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461765F8-F83C-49C2-B85F-FED399D09704}" type="slidenum">
              <a:rPr lang="en-US" sz="10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fld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7" name="Google Shape;550;p26">
            <a:extLst>
              <a:ext uri="{FF2B5EF4-FFF2-40B4-BE49-F238E27FC236}">
                <a16:creationId xmlns:a16="http://schemas.microsoft.com/office/drawing/2014/main" id="{DE29D829-EDA3-46FE-9D81-2D592B44C586}"/>
              </a:ext>
            </a:extLst>
          </p:cNvPr>
          <p:cNvSpPr/>
          <p:nvPr/>
        </p:nvSpPr>
        <p:spPr>
          <a:xfrm>
            <a:off x="3941050" y="2472057"/>
            <a:ext cx="647600" cy="647600"/>
          </a:xfrm>
          <a:prstGeom prst="ellipse">
            <a:avLst/>
          </a:prstGeom>
          <a:solidFill>
            <a:srgbClr val="50A6B4"/>
          </a:solidFill>
          <a:ln>
            <a:solidFill>
              <a:srgbClr val="50A6B4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2</a:t>
            </a:r>
          </a:p>
        </p:txBody>
      </p:sp>
      <p:sp>
        <p:nvSpPr>
          <p:cNvPr id="38" name="Google Shape;556;p26">
            <a:extLst>
              <a:ext uri="{FF2B5EF4-FFF2-40B4-BE49-F238E27FC236}">
                <a16:creationId xmlns:a16="http://schemas.microsoft.com/office/drawing/2014/main" id="{B540800F-DA84-4178-88B0-1E3004E0BB2D}"/>
              </a:ext>
            </a:extLst>
          </p:cNvPr>
          <p:cNvSpPr/>
          <p:nvPr/>
        </p:nvSpPr>
        <p:spPr>
          <a:xfrm>
            <a:off x="1890078" y="2472061"/>
            <a:ext cx="647600" cy="647600"/>
          </a:xfrm>
          <a:prstGeom prst="ellipse">
            <a:avLst/>
          </a:prstGeom>
          <a:solidFill>
            <a:srgbClr val="11BBF2"/>
          </a:solidFill>
          <a:ln>
            <a:solidFill>
              <a:srgbClr val="11BBF2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1550" b="1" dirty="0">
                <a:solidFill>
                  <a:schemeClr val="bg1"/>
                </a:solidFill>
              </a:rPr>
              <a:t>Day 1</a:t>
            </a:r>
            <a:endParaRPr sz="1550" b="1" dirty="0">
              <a:solidFill>
                <a:schemeClr val="bg1"/>
              </a:solidFill>
            </a:endParaRPr>
          </a:p>
        </p:txBody>
      </p:sp>
      <p:sp>
        <p:nvSpPr>
          <p:cNvPr id="39" name="Google Shape;568;p26">
            <a:extLst>
              <a:ext uri="{FF2B5EF4-FFF2-40B4-BE49-F238E27FC236}">
                <a16:creationId xmlns:a16="http://schemas.microsoft.com/office/drawing/2014/main" id="{DC2B532D-5346-4E00-AF7E-7B622BFBA68F}"/>
              </a:ext>
            </a:extLst>
          </p:cNvPr>
          <p:cNvSpPr/>
          <p:nvPr/>
        </p:nvSpPr>
        <p:spPr>
          <a:xfrm>
            <a:off x="8109902" y="2472049"/>
            <a:ext cx="647600" cy="647600"/>
          </a:xfrm>
          <a:prstGeom prst="ellipse">
            <a:avLst/>
          </a:prstGeom>
          <a:solidFill>
            <a:srgbClr val="9C8D65"/>
          </a:solidFill>
          <a:ln>
            <a:solidFill>
              <a:srgbClr val="9C8D65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4</a:t>
            </a:r>
          </a:p>
        </p:txBody>
      </p:sp>
      <p:sp>
        <p:nvSpPr>
          <p:cNvPr id="40" name="Google Shape;575;p26">
            <a:extLst>
              <a:ext uri="{FF2B5EF4-FFF2-40B4-BE49-F238E27FC236}">
                <a16:creationId xmlns:a16="http://schemas.microsoft.com/office/drawing/2014/main" id="{11BE8BAD-0193-465A-8CA8-1C5A665CFF4C}"/>
              </a:ext>
            </a:extLst>
          </p:cNvPr>
          <p:cNvSpPr/>
          <p:nvPr/>
        </p:nvSpPr>
        <p:spPr>
          <a:xfrm>
            <a:off x="10183178" y="2472053"/>
            <a:ext cx="647600" cy="647600"/>
          </a:xfrm>
          <a:prstGeom prst="ellipse">
            <a:avLst/>
          </a:prstGeom>
          <a:solidFill>
            <a:srgbClr val="C18040"/>
          </a:solidFill>
          <a:ln>
            <a:solidFill>
              <a:srgbClr val="C18040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5</a:t>
            </a:r>
          </a:p>
        </p:txBody>
      </p:sp>
      <p:sp>
        <p:nvSpPr>
          <p:cNvPr id="41" name="Google Shape;563;p26">
            <a:extLst>
              <a:ext uri="{FF2B5EF4-FFF2-40B4-BE49-F238E27FC236}">
                <a16:creationId xmlns:a16="http://schemas.microsoft.com/office/drawing/2014/main" id="{C9CAC372-90AD-4E8F-AD0A-77FABCF58184}"/>
              </a:ext>
            </a:extLst>
          </p:cNvPr>
          <p:cNvSpPr/>
          <p:nvPr/>
        </p:nvSpPr>
        <p:spPr>
          <a:xfrm>
            <a:off x="6036627" y="2472045"/>
            <a:ext cx="647600" cy="647600"/>
          </a:xfrm>
          <a:prstGeom prst="ellipse">
            <a:avLst/>
          </a:prstGeom>
          <a:solidFill>
            <a:srgbClr val="759A8E"/>
          </a:solidFill>
          <a:ln>
            <a:solidFill>
              <a:srgbClr val="759A8E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3</a:t>
            </a:r>
          </a:p>
        </p:txBody>
      </p:sp>
    </p:spTree>
    <p:extLst>
      <p:ext uri="{BB962C8B-B14F-4D97-AF65-F5344CB8AC3E}">
        <p14:creationId xmlns:p14="http://schemas.microsoft.com/office/powerpoint/2010/main" val="196400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471F06-EABF-4966-9877-24A93E9CF4A7}"/>
              </a:ext>
            </a:extLst>
          </p:cNvPr>
          <p:cNvSpPr/>
          <p:nvPr/>
        </p:nvSpPr>
        <p:spPr>
          <a:xfrm>
            <a:off x="0" y="0"/>
            <a:ext cx="12192000" cy="685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8" name="Google Shape;548;p26"/>
          <p:cNvCxnSpPr/>
          <p:nvPr/>
        </p:nvCxnSpPr>
        <p:spPr>
          <a:xfrm>
            <a:off x="893027" y="2795861"/>
            <a:ext cx="109348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67" name="Google Shape;603;p26">
            <a:extLst>
              <a:ext uri="{FF2B5EF4-FFF2-40B4-BE49-F238E27FC236}">
                <a16:creationId xmlns:a16="http://schemas.microsoft.com/office/drawing/2014/main" id="{9D6FBB2E-D992-443C-8347-B4529FC4FCE0}"/>
              </a:ext>
            </a:extLst>
          </p:cNvPr>
          <p:cNvCxnSpPr/>
          <p:nvPr/>
        </p:nvCxnSpPr>
        <p:spPr>
          <a:xfrm rot="10800000">
            <a:off x="2213860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11BBF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" name="Google Shape;603;p26">
            <a:extLst>
              <a:ext uri="{FF2B5EF4-FFF2-40B4-BE49-F238E27FC236}">
                <a16:creationId xmlns:a16="http://schemas.microsoft.com/office/drawing/2014/main" id="{78D7A022-2B16-4310-8307-D56F3F81F526}"/>
              </a:ext>
            </a:extLst>
          </p:cNvPr>
          <p:cNvCxnSpPr/>
          <p:nvPr/>
        </p:nvCxnSpPr>
        <p:spPr>
          <a:xfrm rot="10800000">
            <a:off x="4262510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50A6B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7" name="Google Shape;603;p26">
            <a:extLst>
              <a:ext uri="{FF2B5EF4-FFF2-40B4-BE49-F238E27FC236}">
                <a16:creationId xmlns:a16="http://schemas.microsoft.com/office/drawing/2014/main" id="{D817E96E-22E0-4102-B357-DCD5807B1013}"/>
              </a:ext>
            </a:extLst>
          </p:cNvPr>
          <p:cNvCxnSpPr/>
          <p:nvPr/>
        </p:nvCxnSpPr>
        <p:spPr>
          <a:xfrm rot="10800000">
            <a:off x="6357994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759A8E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6" name="Google Shape;592;p26">
            <a:extLst>
              <a:ext uri="{FF2B5EF4-FFF2-40B4-BE49-F238E27FC236}">
                <a16:creationId xmlns:a16="http://schemas.microsoft.com/office/drawing/2014/main" id="{4D898317-92C8-4AAF-AC8D-95DD0CEC1350}"/>
              </a:ext>
            </a:extLst>
          </p:cNvPr>
          <p:cNvSpPr/>
          <p:nvPr/>
        </p:nvSpPr>
        <p:spPr>
          <a:xfrm>
            <a:off x="1299260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11BB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interview</a:t>
            </a:r>
            <a:r>
              <a:rPr lang="en-US" sz="1200" baseline="30000" dirty="0"/>
              <a:t>1</a:t>
            </a:r>
            <a:r>
              <a:rPr lang="en-US" sz="1200" dirty="0"/>
              <a:t> (C)</a:t>
            </a:r>
            <a:endParaRPr sz="1200" dirty="0"/>
          </a:p>
        </p:txBody>
      </p:sp>
      <p:sp>
        <p:nvSpPr>
          <p:cNvPr id="74" name="Google Shape;592;p26">
            <a:extLst>
              <a:ext uri="{FF2B5EF4-FFF2-40B4-BE49-F238E27FC236}">
                <a16:creationId xmlns:a16="http://schemas.microsoft.com/office/drawing/2014/main" id="{38CA7E9D-77F2-4011-9365-9043E8538E74}"/>
              </a:ext>
            </a:extLst>
          </p:cNvPr>
          <p:cNvSpPr/>
          <p:nvPr/>
        </p:nvSpPr>
        <p:spPr>
          <a:xfrm>
            <a:off x="3347910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50A6B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Leadership Team Stand up - update on Agile Transformation</a:t>
            </a:r>
            <a:r>
              <a:rPr lang="en-US" sz="1200" baseline="30000" dirty="0"/>
              <a:t>2</a:t>
            </a:r>
            <a:r>
              <a:rPr lang="en-US" sz="1200" dirty="0"/>
              <a:t> (I,A,C) </a:t>
            </a:r>
            <a:endParaRPr sz="1200" dirty="0"/>
          </a:p>
        </p:txBody>
      </p:sp>
      <p:sp>
        <p:nvSpPr>
          <p:cNvPr id="76" name="Google Shape;592;p26">
            <a:extLst>
              <a:ext uri="{FF2B5EF4-FFF2-40B4-BE49-F238E27FC236}">
                <a16:creationId xmlns:a16="http://schemas.microsoft.com/office/drawing/2014/main" id="{4ADC2C1E-FCB2-4C58-BB18-E71B5CFB3FBC}"/>
              </a:ext>
            </a:extLst>
          </p:cNvPr>
          <p:cNvSpPr/>
          <p:nvPr/>
        </p:nvSpPr>
        <p:spPr>
          <a:xfrm>
            <a:off x="5443394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759A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Thematic article for Agile Transformation site        (L,C,A) </a:t>
            </a:r>
            <a:endParaRPr sz="1200" dirty="0"/>
          </a:p>
        </p:txBody>
      </p:sp>
      <p:cxnSp>
        <p:nvCxnSpPr>
          <p:cNvPr id="78" name="Google Shape;603;p26">
            <a:extLst>
              <a:ext uri="{FF2B5EF4-FFF2-40B4-BE49-F238E27FC236}">
                <a16:creationId xmlns:a16="http://schemas.microsoft.com/office/drawing/2014/main" id="{A3A29727-78E8-452E-BFA8-7FA3CC5485E6}"/>
              </a:ext>
            </a:extLst>
          </p:cNvPr>
          <p:cNvCxnSpPr/>
          <p:nvPr/>
        </p:nvCxnSpPr>
        <p:spPr>
          <a:xfrm rot="10800000">
            <a:off x="8430501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9C8D6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9" name="Google Shape;592;p26">
            <a:extLst>
              <a:ext uri="{FF2B5EF4-FFF2-40B4-BE49-F238E27FC236}">
                <a16:creationId xmlns:a16="http://schemas.microsoft.com/office/drawing/2014/main" id="{A380C548-E314-4A42-9227-BA9251227DA1}"/>
              </a:ext>
            </a:extLst>
          </p:cNvPr>
          <p:cNvSpPr/>
          <p:nvPr/>
        </p:nvSpPr>
        <p:spPr>
          <a:xfrm>
            <a:off x="7515901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9C8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storytelling (L,C,A) </a:t>
            </a:r>
          </a:p>
        </p:txBody>
      </p:sp>
      <p:cxnSp>
        <p:nvCxnSpPr>
          <p:cNvPr id="80" name="Google Shape;603;p26">
            <a:extLst>
              <a:ext uri="{FF2B5EF4-FFF2-40B4-BE49-F238E27FC236}">
                <a16:creationId xmlns:a16="http://schemas.microsoft.com/office/drawing/2014/main" id="{164AA44E-907E-4191-B88D-436840B5C767}"/>
              </a:ext>
            </a:extLst>
          </p:cNvPr>
          <p:cNvCxnSpPr/>
          <p:nvPr/>
        </p:nvCxnSpPr>
        <p:spPr>
          <a:xfrm rot="10800000">
            <a:off x="10504628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C180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1" name="Google Shape;592;p26">
            <a:extLst>
              <a:ext uri="{FF2B5EF4-FFF2-40B4-BE49-F238E27FC236}">
                <a16:creationId xmlns:a16="http://schemas.microsoft.com/office/drawing/2014/main" id="{D847A10E-C5EB-4737-A37E-2767CB1E8305}"/>
              </a:ext>
            </a:extLst>
          </p:cNvPr>
          <p:cNvSpPr/>
          <p:nvPr/>
        </p:nvSpPr>
        <p:spPr>
          <a:xfrm>
            <a:off x="9590028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C18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Agile Transformation Weekly News Roundup (I,L,C,A)</a:t>
            </a:r>
            <a:endParaRPr sz="1200" dirty="0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DD20FF5-B25E-417F-AD7B-3EA1BB92B65C}"/>
              </a:ext>
            </a:extLst>
          </p:cNvPr>
          <p:cNvSpPr/>
          <p:nvPr/>
        </p:nvSpPr>
        <p:spPr>
          <a:xfrm>
            <a:off x="474490" y="856783"/>
            <a:ext cx="684735" cy="1536780"/>
          </a:xfrm>
          <a:custGeom>
            <a:avLst/>
            <a:gdLst>
              <a:gd name="connsiteX0" fmla="*/ 421332 w 809245"/>
              <a:gd name="connsiteY0" fmla="*/ 610237 h 1671883"/>
              <a:gd name="connsiteX1" fmla="*/ 583593 w 809245"/>
              <a:gd name="connsiteY1" fmla="*/ 610237 h 1671883"/>
              <a:gd name="connsiteX2" fmla="*/ 809245 w 809245"/>
              <a:gd name="connsiteY2" fmla="*/ 835864 h 1671883"/>
              <a:gd name="connsiteX3" fmla="*/ 581158 w 809245"/>
              <a:gd name="connsiteY3" fmla="*/ 1063968 h 1671883"/>
              <a:gd name="connsiteX4" fmla="*/ 418897 w 809245"/>
              <a:gd name="connsiteY4" fmla="*/ 1063968 h 1671883"/>
              <a:gd name="connsiteX5" fmla="*/ 646947 w 809245"/>
              <a:gd name="connsiteY5" fmla="*/ 835864 h 1671883"/>
              <a:gd name="connsiteX6" fmla="*/ 0 w 809245"/>
              <a:gd name="connsiteY6" fmla="*/ 0 h 1671883"/>
              <a:gd name="connsiteX7" fmla="*/ 326133 w 809245"/>
              <a:gd name="connsiteY7" fmla="*/ 0 h 1671883"/>
              <a:gd name="connsiteX8" fmla="*/ 326133 w 809245"/>
              <a:gd name="connsiteY8" fmla="*/ 609386 h 1671883"/>
              <a:gd name="connsiteX9" fmla="*/ 552759 w 809245"/>
              <a:gd name="connsiteY9" fmla="*/ 835864 h 1671883"/>
              <a:gd name="connsiteX10" fmla="*/ 326133 w 809245"/>
              <a:gd name="connsiteY10" fmla="*/ 1062497 h 1671883"/>
              <a:gd name="connsiteX11" fmla="*/ 326133 w 809245"/>
              <a:gd name="connsiteY11" fmla="*/ 1671883 h 1671883"/>
              <a:gd name="connsiteX12" fmla="*/ 0 w 809245"/>
              <a:gd name="connsiteY12" fmla="*/ 1671883 h 1671883"/>
              <a:gd name="connsiteX13" fmla="*/ 0 w 809245"/>
              <a:gd name="connsiteY13" fmla="*/ 1110019 h 1671883"/>
              <a:gd name="connsiteX14" fmla="*/ 0 w 809245"/>
              <a:gd name="connsiteY14" fmla="*/ 905526 h 1671883"/>
              <a:gd name="connsiteX15" fmla="*/ 0 w 809245"/>
              <a:gd name="connsiteY15" fmla="*/ 766202 h 1671883"/>
              <a:gd name="connsiteX16" fmla="*/ 0 w 809245"/>
              <a:gd name="connsiteY16" fmla="*/ 581382 h 167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09245" h="1671883">
                <a:moveTo>
                  <a:pt x="421332" y="610237"/>
                </a:moveTo>
                <a:lnTo>
                  <a:pt x="583593" y="610237"/>
                </a:lnTo>
                <a:lnTo>
                  <a:pt x="809245" y="835864"/>
                </a:lnTo>
                <a:lnTo>
                  <a:pt x="581158" y="1063968"/>
                </a:lnTo>
                <a:lnTo>
                  <a:pt x="418897" y="1063968"/>
                </a:lnTo>
                <a:lnTo>
                  <a:pt x="646947" y="835864"/>
                </a:lnTo>
                <a:close/>
                <a:moveTo>
                  <a:pt x="0" y="0"/>
                </a:moveTo>
                <a:lnTo>
                  <a:pt x="326133" y="0"/>
                </a:lnTo>
                <a:lnTo>
                  <a:pt x="326133" y="609386"/>
                </a:lnTo>
                <a:lnTo>
                  <a:pt x="552759" y="835864"/>
                </a:lnTo>
                <a:lnTo>
                  <a:pt x="326133" y="1062497"/>
                </a:lnTo>
                <a:lnTo>
                  <a:pt x="326133" y="1671883"/>
                </a:lnTo>
                <a:lnTo>
                  <a:pt x="0" y="1671883"/>
                </a:lnTo>
                <a:lnTo>
                  <a:pt x="0" y="1110019"/>
                </a:lnTo>
                <a:lnTo>
                  <a:pt x="0" y="905526"/>
                </a:lnTo>
                <a:lnTo>
                  <a:pt x="0" y="766202"/>
                </a:lnTo>
                <a:lnTo>
                  <a:pt x="0" y="5813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27432" rtlCol="0" anchor="t" anchorCtr="0">
            <a:noAutofit/>
          </a:bodyPr>
          <a:lstStyle/>
          <a:p>
            <a:pPr algn="ctr"/>
            <a:r>
              <a:rPr lang="en-US" sz="1400" b="1" dirty="0"/>
              <a:t>Week 1</a:t>
            </a:r>
          </a:p>
        </p:txBody>
      </p:sp>
      <p:cxnSp>
        <p:nvCxnSpPr>
          <p:cNvPr id="82" name="Google Shape;603;p26">
            <a:extLst>
              <a:ext uri="{FF2B5EF4-FFF2-40B4-BE49-F238E27FC236}">
                <a16:creationId xmlns:a16="http://schemas.microsoft.com/office/drawing/2014/main" id="{E5933671-01F9-4149-AFBF-E405D9714F6E}"/>
              </a:ext>
            </a:extLst>
          </p:cNvPr>
          <p:cNvCxnSpPr/>
          <p:nvPr/>
        </p:nvCxnSpPr>
        <p:spPr>
          <a:xfrm rot="10800000">
            <a:off x="2213860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11BBF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3" name="Google Shape;592;p26">
            <a:extLst>
              <a:ext uri="{FF2B5EF4-FFF2-40B4-BE49-F238E27FC236}">
                <a16:creationId xmlns:a16="http://schemas.microsoft.com/office/drawing/2014/main" id="{1C32F3C1-AB1C-4A9A-AE8F-D77B16B6D9C8}"/>
              </a:ext>
            </a:extLst>
          </p:cNvPr>
          <p:cNvSpPr/>
          <p:nvPr/>
        </p:nvSpPr>
        <p:spPr>
          <a:xfrm>
            <a:off x="1299260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11BB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interview (C)</a:t>
            </a:r>
            <a:endParaRPr sz="1200" dirty="0"/>
          </a:p>
        </p:txBody>
      </p:sp>
      <p:cxnSp>
        <p:nvCxnSpPr>
          <p:cNvPr id="84" name="Google Shape;603;p26">
            <a:extLst>
              <a:ext uri="{FF2B5EF4-FFF2-40B4-BE49-F238E27FC236}">
                <a16:creationId xmlns:a16="http://schemas.microsoft.com/office/drawing/2014/main" id="{6EA4692D-0D83-49D0-8584-444A08FB1D99}"/>
              </a:ext>
            </a:extLst>
          </p:cNvPr>
          <p:cNvCxnSpPr/>
          <p:nvPr/>
        </p:nvCxnSpPr>
        <p:spPr>
          <a:xfrm rot="10800000">
            <a:off x="4254534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50A6B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5" name="Google Shape;592;p26">
            <a:extLst>
              <a:ext uri="{FF2B5EF4-FFF2-40B4-BE49-F238E27FC236}">
                <a16:creationId xmlns:a16="http://schemas.microsoft.com/office/drawing/2014/main" id="{0EB3AEDC-B3C5-4C96-B7CE-7774904DC14A}"/>
              </a:ext>
            </a:extLst>
          </p:cNvPr>
          <p:cNvSpPr/>
          <p:nvPr/>
        </p:nvSpPr>
        <p:spPr>
          <a:xfrm>
            <a:off x="3339934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50A6B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All Hands with org on Agile Transformation (C,I,A) </a:t>
            </a:r>
          </a:p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Learning activity - Theme tbc</a:t>
            </a:r>
            <a:r>
              <a:rPr lang="fr-FR" sz="1200" dirty="0"/>
              <a:t> (L,A)</a:t>
            </a:r>
            <a:endParaRPr sz="1200" dirty="0"/>
          </a:p>
        </p:txBody>
      </p:sp>
      <p:cxnSp>
        <p:nvCxnSpPr>
          <p:cNvPr id="86" name="Google Shape;603;p26">
            <a:extLst>
              <a:ext uri="{FF2B5EF4-FFF2-40B4-BE49-F238E27FC236}">
                <a16:creationId xmlns:a16="http://schemas.microsoft.com/office/drawing/2014/main" id="{53ACAC3B-8B9D-49BF-9674-47A4E01FD2EC}"/>
              </a:ext>
            </a:extLst>
          </p:cNvPr>
          <p:cNvCxnSpPr/>
          <p:nvPr/>
        </p:nvCxnSpPr>
        <p:spPr>
          <a:xfrm rot="10800000">
            <a:off x="6360375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759A8E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7" name="Google Shape;592;p26">
            <a:extLst>
              <a:ext uri="{FF2B5EF4-FFF2-40B4-BE49-F238E27FC236}">
                <a16:creationId xmlns:a16="http://schemas.microsoft.com/office/drawing/2014/main" id="{E7471EC0-0462-44E8-97BC-5FCEF9EDF1EE}"/>
              </a:ext>
            </a:extLst>
          </p:cNvPr>
          <p:cNvSpPr/>
          <p:nvPr/>
        </p:nvSpPr>
        <p:spPr>
          <a:xfrm>
            <a:off x="5445775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759A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Thematic article for Agile Transformation site        (L,C,A) </a:t>
            </a:r>
          </a:p>
          <a:p>
            <a:pPr marL="111125" indent="-111125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cxnSp>
        <p:nvCxnSpPr>
          <p:cNvPr id="88" name="Google Shape;603;p26">
            <a:extLst>
              <a:ext uri="{FF2B5EF4-FFF2-40B4-BE49-F238E27FC236}">
                <a16:creationId xmlns:a16="http://schemas.microsoft.com/office/drawing/2014/main" id="{458507ED-BF81-4B84-9782-3A5FC4A1CC6F}"/>
              </a:ext>
            </a:extLst>
          </p:cNvPr>
          <p:cNvCxnSpPr/>
          <p:nvPr/>
        </p:nvCxnSpPr>
        <p:spPr>
          <a:xfrm rot="10800000">
            <a:off x="8444957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9C8D6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9" name="Google Shape;592;p26">
            <a:extLst>
              <a:ext uri="{FF2B5EF4-FFF2-40B4-BE49-F238E27FC236}">
                <a16:creationId xmlns:a16="http://schemas.microsoft.com/office/drawing/2014/main" id="{33717269-ECC3-4C75-A553-A4AC6F9634AF}"/>
              </a:ext>
            </a:extLst>
          </p:cNvPr>
          <p:cNvSpPr/>
          <p:nvPr/>
        </p:nvSpPr>
        <p:spPr>
          <a:xfrm>
            <a:off x="7530357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9C8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storytelling    (L,C,A)</a:t>
            </a:r>
          </a:p>
        </p:txBody>
      </p:sp>
      <p:cxnSp>
        <p:nvCxnSpPr>
          <p:cNvPr id="90" name="Google Shape;603;p26">
            <a:extLst>
              <a:ext uri="{FF2B5EF4-FFF2-40B4-BE49-F238E27FC236}">
                <a16:creationId xmlns:a16="http://schemas.microsoft.com/office/drawing/2014/main" id="{9CF55E30-C422-4F6B-8161-4CCA89216221}"/>
              </a:ext>
            </a:extLst>
          </p:cNvPr>
          <p:cNvCxnSpPr/>
          <p:nvPr/>
        </p:nvCxnSpPr>
        <p:spPr>
          <a:xfrm rot="10800000">
            <a:off x="10503752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C180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1" name="Google Shape;592;p26">
            <a:extLst>
              <a:ext uri="{FF2B5EF4-FFF2-40B4-BE49-F238E27FC236}">
                <a16:creationId xmlns:a16="http://schemas.microsoft.com/office/drawing/2014/main" id="{FFD77C47-2B22-4458-A31E-0262EA647B8B}"/>
              </a:ext>
            </a:extLst>
          </p:cNvPr>
          <p:cNvSpPr/>
          <p:nvPr/>
        </p:nvSpPr>
        <p:spPr>
          <a:xfrm>
            <a:off x="9589152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C18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Agile Transformation Weekly News Roundup (I,L,C,A)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09A8C2B0-C494-46EE-B397-3D8AB90FD9D9}"/>
              </a:ext>
            </a:extLst>
          </p:cNvPr>
          <p:cNvSpPr/>
          <p:nvPr/>
        </p:nvSpPr>
        <p:spPr>
          <a:xfrm>
            <a:off x="474490" y="3204644"/>
            <a:ext cx="684735" cy="1536780"/>
          </a:xfrm>
          <a:custGeom>
            <a:avLst/>
            <a:gdLst>
              <a:gd name="connsiteX0" fmla="*/ 421332 w 809245"/>
              <a:gd name="connsiteY0" fmla="*/ 610237 h 1671883"/>
              <a:gd name="connsiteX1" fmla="*/ 583593 w 809245"/>
              <a:gd name="connsiteY1" fmla="*/ 610237 h 1671883"/>
              <a:gd name="connsiteX2" fmla="*/ 809245 w 809245"/>
              <a:gd name="connsiteY2" fmla="*/ 835864 h 1671883"/>
              <a:gd name="connsiteX3" fmla="*/ 581158 w 809245"/>
              <a:gd name="connsiteY3" fmla="*/ 1063968 h 1671883"/>
              <a:gd name="connsiteX4" fmla="*/ 418897 w 809245"/>
              <a:gd name="connsiteY4" fmla="*/ 1063968 h 1671883"/>
              <a:gd name="connsiteX5" fmla="*/ 646947 w 809245"/>
              <a:gd name="connsiteY5" fmla="*/ 835864 h 1671883"/>
              <a:gd name="connsiteX6" fmla="*/ 0 w 809245"/>
              <a:gd name="connsiteY6" fmla="*/ 0 h 1671883"/>
              <a:gd name="connsiteX7" fmla="*/ 326133 w 809245"/>
              <a:gd name="connsiteY7" fmla="*/ 0 h 1671883"/>
              <a:gd name="connsiteX8" fmla="*/ 326133 w 809245"/>
              <a:gd name="connsiteY8" fmla="*/ 609386 h 1671883"/>
              <a:gd name="connsiteX9" fmla="*/ 552759 w 809245"/>
              <a:gd name="connsiteY9" fmla="*/ 835864 h 1671883"/>
              <a:gd name="connsiteX10" fmla="*/ 326133 w 809245"/>
              <a:gd name="connsiteY10" fmla="*/ 1062497 h 1671883"/>
              <a:gd name="connsiteX11" fmla="*/ 326133 w 809245"/>
              <a:gd name="connsiteY11" fmla="*/ 1671883 h 1671883"/>
              <a:gd name="connsiteX12" fmla="*/ 0 w 809245"/>
              <a:gd name="connsiteY12" fmla="*/ 1671883 h 1671883"/>
              <a:gd name="connsiteX13" fmla="*/ 0 w 809245"/>
              <a:gd name="connsiteY13" fmla="*/ 1110019 h 1671883"/>
              <a:gd name="connsiteX14" fmla="*/ 0 w 809245"/>
              <a:gd name="connsiteY14" fmla="*/ 905526 h 1671883"/>
              <a:gd name="connsiteX15" fmla="*/ 0 w 809245"/>
              <a:gd name="connsiteY15" fmla="*/ 766202 h 1671883"/>
              <a:gd name="connsiteX16" fmla="*/ 0 w 809245"/>
              <a:gd name="connsiteY16" fmla="*/ 581382 h 167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09245" h="1671883">
                <a:moveTo>
                  <a:pt x="421332" y="610237"/>
                </a:moveTo>
                <a:lnTo>
                  <a:pt x="583593" y="610237"/>
                </a:lnTo>
                <a:lnTo>
                  <a:pt x="809245" y="835864"/>
                </a:lnTo>
                <a:lnTo>
                  <a:pt x="581158" y="1063968"/>
                </a:lnTo>
                <a:lnTo>
                  <a:pt x="418897" y="1063968"/>
                </a:lnTo>
                <a:lnTo>
                  <a:pt x="646947" y="835864"/>
                </a:lnTo>
                <a:close/>
                <a:moveTo>
                  <a:pt x="0" y="0"/>
                </a:moveTo>
                <a:lnTo>
                  <a:pt x="326133" y="0"/>
                </a:lnTo>
                <a:lnTo>
                  <a:pt x="326133" y="609386"/>
                </a:lnTo>
                <a:lnTo>
                  <a:pt x="552759" y="835864"/>
                </a:lnTo>
                <a:lnTo>
                  <a:pt x="326133" y="1062497"/>
                </a:lnTo>
                <a:lnTo>
                  <a:pt x="326133" y="1671883"/>
                </a:lnTo>
                <a:lnTo>
                  <a:pt x="0" y="1671883"/>
                </a:lnTo>
                <a:lnTo>
                  <a:pt x="0" y="1110019"/>
                </a:lnTo>
                <a:lnTo>
                  <a:pt x="0" y="905526"/>
                </a:lnTo>
                <a:lnTo>
                  <a:pt x="0" y="766202"/>
                </a:lnTo>
                <a:lnTo>
                  <a:pt x="0" y="5813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27432" rtlCol="0" anchor="t" anchorCtr="0">
            <a:noAutofit/>
          </a:bodyPr>
          <a:lstStyle/>
          <a:p>
            <a:pPr algn="ctr"/>
            <a:r>
              <a:rPr lang="en-US" sz="1400" b="1" dirty="0"/>
              <a:t>Week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DBAF4A-FB1A-4913-AACE-5762F6355AEA}"/>
              </a:ext>
            </a:extLst>
          </p:cNvPr>
          <p:cNvSpPr txBox="1"/>
          <p:nvPr/>
        </p:nvSpPr>
        <p:spPr>
          <a:xfrm>
            <a:off x="310663" y="2589282"/>
            <a:ext cx="590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Day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C2EC3E-B17E-4073-AC68-211862AADEB7}"/>
              </a:ext>
            </a:extLst>
          </p:cNvPr>
          <p:cNvSpPr/>
          <p:nvPr/>
        </p:nvSpPr>
        <p:spPr>
          <a:xfrm>
            <a:off x="1756456" y="5012172"/>
            <a:ext cx="4354412" cy="1427350"/>
          </a:xfrm>
          <a:prstGeom prst="roundRect">
            <a:avLst>
              <a:gd name="adj" fmla="val 873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Aft>
                <a:spcPts val="300"/>
              </a:spcAft>
            </a:pPr>
            <a:r>
              <a:rPr lang="en-US" sz="1400" b="1" dirty="0">
                <a:solidFill>
                  <a:schemeClr val="accent1"/>
                </a:solidFill>
              </a:rPr>
              <a:t>Goal of Comms.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Inform</a:t>
            </a:r>
            <a:r>
              <a:rPr lang="en-US" sz="1200" dirty="0">
                <a:solidFill>
                  <a:schemeClr val="tx1"/>
                </a:solidFill>
              </a:rPr>
              <a:t> 	-  	Important information or actions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Learn</a:t>
            </a:r>
            <a:r>
              <a:rPr lang="en-US" sz="1200" dirty="0">
                <a:solidFill>
                  <a:schemeClr val="tx1"/>
                </a:solidFill>
              </a:rPr>
              <a:t> 	-  	Learn and knowledge share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Culture</a:t>
            </a:r>
            <a:r>
              <a:rPr lang="en-US" sz="1200" dirty="0">
                <a:solidFill>
                  <a:schemeClr val="tx1"/>
                </a:solidFill>
              </a:rPr>
              <a:t> 	- 	Influence culture and hearts &amp; minds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Action</a:t>
            </a:r>
            <a:r>
              <a:rPr lang="en-US" sz="1200" dirty="0">
                <a:solidFill>
                  <a:schemeClr val="tx1"/>
                </a:solidFill>
              </a:rPr>
              <a:t> 	- 	Drive actions and </a:t>
            </a:r>
            <a:r>
              <a:rPr lang="en-US" sz="1200" dirty="0" err="1">
                <a:solidFill>
                  <a:schemeClr val="tx1"/>
                </a:solidFill>
              </a:rPr>
              <a:t>behaviour</a:t>
            </a:r>
            <a:r>
              <a:rPr lang="en-US" sz="1200" dirty="0">
                <a:solidFill>
                  <a:schemeClr val="tx1"/>
                </a:solidFill>
              </a:rPr>
              <a:t> changes</a:t>
            </a:r>
          </a:p>
          <a:p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61A80DD1-2074-4F79-BC42-4E44B5B515DA}"/>
              </a:ext>
            </a:extLst>
          </p:cNvPr>
          <p:cNvSpPr/>
          <p:nvPr/>
        </p:nvSpPr>
        <p:spPr>
          <a:xfrm>
            <a:off x="6605151" y="5012172"/>
            <a:ext cx="4265199" cy="1427350"/>
          </a:xfrm>
          <a:prstGeom prst="roundRect">
            <a:avLst>
              <a:gd name="adj" fmla="val 873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Aft>
                <a:spcPts val="300"/>
              </a:spcAft>
            </a:pPr>
            <a:r>
              <a:rPr lang="en-US" sz="1400" b="1" dirty="0">
                <a:solidFill>
                  <a:schemeClr val="accent1"/>
                </a:solidFill>
              </a:rPr>
              <a:t>Examples</a:t>
            </a:r>
          </a:p>
          <a:p>
            <a:pPr marL="347663" indent="-228600" defTabSz="342900"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Inspiring blog about their role as an Engineer</a:t>
            </a:r>
          </a:p>
          <a:p>
            <a:pPr marL="347663" indent="-228600" defTabSz="342900"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Update on the Agile Transformation</a:t>
            </a:r>
          </a:p>
          <a:p>
            <a:pPr marL="119063" defTabSz="342900">
              <a:spcAft>
                <a:spcPts val="300"/>
              </a:spcAft>
            </a:pPr>
            <a:r>
              <a:rPr lang="en-US" sz="1200" dirty="0">
                <a:solidFill>
                  <a:schemeClr val="tx1"/>
                </a:solidFill>
              </a:rPr>
              <a:t>	Next steps</a:t>
            </a:r>
          </a:p>
          <a:p>
            <a:pPr marL="119063" defTabSz="342900">
              <a:spcAft>
                <a:spcPts val="300"/>
              </a:spcAft>
            </a:pPr>
            <a:r>
              <a:rPr lang="en-US" sz="1200" dirty="0">
                <a:solidFill>
                  <a:schemeClr val="tx1"/>
                </a:solidFill>
              </a:rPr>
              <a:t>	Q&amp;A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1" name="Google Shape;10;p2">
            <a:extLst>
              <a:ext uri="{FF2B5EF4-FFF2-40B4-BE49-F238E27FC236}">
                <a16:creationId xmlns:a16="http://schemas.microsoft.com/office/drawing/2014/main" id="{F8842447-3D72-4BE7-99A9-E7BA83394169}"/>
              </a:ext>
            </a:extLst>
          </p:cNvPr>
          <p:cNvSpPr txBox="1"/>
          <p:nvPr/>
        </p:nvSpPr>
        <p:spPr>
          <a:xfrm>
            <a:off x="1299260" y="76740"/>
            <a:ext cx="101190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 b="1" spc="-150" dirty="0">
                <a:solidFill>
                  <a:schemeClr val="bg1"/>
                </a:solidFill>
                <a:latin typeface="Inter" panose="020B0502030000000004" pitchFamily="34" charset="0"/>
                <a:ea typeface="Inter" panose="020B0502030000000004" pitchFamily="34" charset="0"/>
                <a:cs typeface="Poppins" panose="00000500000000000000" pitchFamily="2" charset="0"/>
                <a:sym typeface="Fira Sans Extra Condensed"/>
              </a:rPr>
              <a:t>Agile Communications Activities Plan© - PI4.4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DF37A4-3758-4DEC-89DE-41EE40877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07" y="38596"/>
            <a:ext cx="946129" cy="598059"/>
          </a:xfrm>
          <a:prstGeom prst="rect">
            <a:avLst/>
          </a:pr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174CD983-D618-4CC0-9361-F7DA336E6BD2}"/>
              </a:ext>
            </a:extLst>
          </p:cNvPr>
          <p:cNvSpPr/>
          <p:nvPr/>
        </p:nvSpPr>
        <p:spPr>
          <a:xfrm>
            <a:off x="11876694" y="6543675"/>
            <a:ext cx="226841" cy="226841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461765F8-F83C-49C2-B85F-FED399D09704}" type="slidenum">
              <a:rPr lang="en-US" sz="10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4</a:t>
            </a:fld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7" name="Google Shape;550;p26">
            <a:extLst>
              <a:ext uri="{FF2B5EF4-FFF2-40B4-BE49-F238E27FC236}">
                <a16:creationId xmlns:a16="http://schemas.microsoft.com/office/drawing/2014/main" id="{D63B29F5-A07C-4524-B026-9FAE57978CD9}"/>
              </a:ext>
            </a:extLst>
          </p:cNvPr>
          <p:cNvSpPr/>
          <p:nvPr/>
        </p:nvSpPr>
        <p:spPr>
          <a:xfrm>
            <a:off x="3941050" y="2472057"/>
            <a:ext cx="647600" cy="647600"/>
          </a:xfrm>
          <a:prstGeom prst="ellipse">
            <a:avLst/>
          </a:prstGeom>
          <a:solidFill>
            <a:srgbClr val="50A6B4"/>
          </a:solidFill>
          <a:ln>
            <a:solidFill>
              <a:srgbClr val="50A6B4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2</a:t>
            </a:r>
          </a:p>
        </p:txBody>
      </p:sp>
      <p:sp>
        <p:nvSpPr>
          <p:cNvPr id="38" name="Google Shape;556;p26">
            <a:extLst>
              <a:ext uri="{FF2B5EF4-FFF2-40B4-BE49-F238E27FC236}">
                <a16:creationId xmlns:a16="http://schemas.microsoft.com/office/drawing/2014/main" id="{5C61DA7E-E3C4-40F4-8284-D49C5DA2093E}"/>
              </a:ext>
            </a:extLst>
          </p:cNvPr>
          <p:cNvSpPr/>
          <p:nvPr/>
        </p:nvSpPr>
        <p:spPr>
          <a:xfrm>
            <a:off x="1890078" y="2472061"/>
            <a:ext cx="647600" cy="647600"/>
          </a:xfrm>
          <a:prstGeom prst="ellipse">
            <a:avLst/>
          </a:prstGeom>
          <a:solidFill>
            <a:srgbClr val="11BBF2"/>
          </a:solidFill>
          <a:ln>
            <a:solidFill>
              <a:srgbClr val="11BBF2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1550" b="1" dirty="0">
                <a:solidFill>
                  <a:schemeClr val="bg1"/>
                </a:solidFill>
              </a:rPr>
              <a:t>Day 1</a:t>
            </a:r>
            <a:endParaRPr sz="1550" b="1" dirty="0">
              <a:solidFill>
                <a:schemeClr val="bg1"/>
              </a:solidFill>
            </a:endParaRPr>
          </a:p>
        </p:txBody>
      </p:sp>
      <p:sp>
        <p:nvSpPr>
          <p:cNvPr id="39" name="Google Shape;568;p26">
            <a:extLst>
              <a:ext uri="{FF2B5EF4-FFF2-40B4-BE49-F238E27FC236}">
                <a16:creationId xmlns:a16="http://schemas.microsoft.com/office/drawing/2014/main" id="{D47DC768-C59C-4814-9C50-04BC864877BA}"/>
              </a:ext>
            </a:extLst>
          </p:cNvPr>
          <p:cNvSpPr/>
          <p:nvPr/>
        </p:nvSpPr>
        <p:spPr>
          <a:xfrm>
            <a:off x="8109902" y="2472049"/>
            <a:ext cx="647600" cy="647600"/>
          </a:xfrm>
          <a:prstGeom prst="ellipse">
            <a:avLst/>
          </a:prstGeom>
          <a:solidFill>
            <a:srgbClr val="9C8D65"/>
          </a:solidFill>
          <a:ln>
            <a:solidFill>
              <a:srgbClr val="9C8D65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4</a:t>
            </a:r>
          </a:p>
        </p:txBody>
      </p:sp>
      <p:sp>
        <p:nvSpPr>
          <p:cNvPr id="40" name="Google Shape;575;p26">
            <a:extLst>
              <a:ext uri="{FF2B5EF4-FFF2-40B4-BE49-F238E27FC236}">
                <a16:creationId xmlns:a16="http://schemas.microsoft.com/office/drawing/2014/main" id="{F5C0B1A8-9BA4-479D-B4F0-39D278581F6F}"/>
              </a:ext>
            </a:extLst>
          </p:cNvPr>
          <p:cNvSpPr/>
          <p:nvPr/>
        </p:nvSpPr>
        <p:spPr>
          <a:xfrm>
            <a:off x="10183178" y="2472053"/>
            <a:ext cx="647600" cy="647600"/>
          </a:xfrm>
          <a:prstGeom prst="ellipse">
            <a:avLst/>
          </a:prstGeom>
          <a:solidFill>
            <a:srgbClr val="C18040"/>
          </a:solidFill>
          <a:ln>
            <a:solidFill>
              <a:srgbClr val="C18040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5</a:t>
            </a:r>
          </a:p>
        </p:txBody>
      </p:sp>
      <p:sp>
        <p:nvSpPr>
          <p:cNvPr id="41" name="Google Shape;563;p26">
            <a:extLst>
              <a:ext uri="{FF2B5EF4-FFF2-40B4-BE49-F238E27FC236}">
                <a16:creationId xmlns:a16="http://schemas.microsoft.com/office/drawing/2014/main" id="{0888CA49-21E8-45A7-8B63-FE51804AC755}"/>
              </a:ext>
            </a:extLst>
          </p:cNvPr>
          <p:cNvSpPr/>
          <p:nvPr/>
        </p:nvSpPr>
        <p:spPr>
          <a:xfrm>
            <a:off x="6036627" y="2472045"/>
            <a:ext cx="647600" cy="647600"/>
          </a:xfrm>
          <a:prstGeom prst="ellipse">
            <a:avLst/>
          </a:prstGeom>
          <a:solidFill>
            <a:srgbClr val="759A8E"/>
          </a:solidFill>
          <a:ln>
            <a:solidFill>
              <a:srgbClr val="759A8E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3</a:t>
            </a:r>
          </a:p>
        </p:txBody>
      </p:sp>
    </p:spTree>
    <p:extLst>
      <p:ext uri="{BB962C8B-B14F-4D97-AF65-F5344CB8AC3E}">
        <p14:creationId xmlns:p14="http://schemas.microsoft.com/office/powerpoint/2010/main" val="4137229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471F06-EABF-4966-9877-24A93E9CF4A7}"/>
              </a:ext>
            </a:extLst>
          </p:cNvPr>
          <p:cNvSpPr/>
          <p:nvPr/>
        </p:nvSpPr>
        <p:spPr>
          <a:xfrm>
            <a:off x="0" y="0"/>
            <a:ext cx="12192000" cy="685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8" name="Google Shape;548;p26"/>
          <p:cNvCxnSpPr/>
          <p:nvPr/>
        </p:nvCxnSpPr>
        <p:spPr>
          <a:xfrm>
            <a:off x="893027" y="2795861"/>
            <a:ext cx="109348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67" name="Google Shape;603;p26">
            <a:extLst>
              <a:ext uri="{FF2B5EF4-FFF2-40B4-BE49-F238E27FC236}">
                <a16:creationId xmlns:a16="http://schemas.microsoft.com/office/drawing/2014/main" id="{9D6FBB2E-D992-443C-8347-B4529FC4FCE0}"/>
              </a:ext>
            </a:extLst>
          </p:cNvPr>
          <p:cNvCxnSpPr/>
          <p:nvPr/>
        </p:nvCxnSpPr>
        <p:spPr>
          <a:xfrm rot="10800000">
            <a:off x="2213860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11BBF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" name="Google Shape;603;p26">
            <a:extLst>
              <a:ext uri="{FF2B5EF4-FFF2-40B4-BE49-F238E27FC236}">
                <a16:creationId xmlns:a16="http://schemas.microsoft.com/office/drawing/2014/main" id="{78D7A022-2B16-4310-8307-D56F3F81F526}"/>
              </a:ext>
            </a:extLst>
          </p:cNvPr>
          <p:cNvCxnSpPr/>
          <p:nvPr/>
        </p:nvCxnSpPr>
        <p:spPr>
          <a:xfrm rot="10800000">
            <a:off x="4262510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50A6B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7" name="Google Shape;603;p26">
            <a:extLst>
              <a:ext uri="{FF2B5EF4-FFF2-40B4-BE49-F238E27FC236}">
                <a16:creationId xmlns:a16="http://schemas.microsoft.com/office/drawing/2014/main" id="{D817E96E-22E0-4102-B357-DCD5807B1013}"/>
              </a:ext>
            </a:extLst>
          </p:cNvPr>
          <p:cNvCxnSpPr/>
          <p:nvPr/>
        </p:nvCxnSpPr>
        <p:spPr>
          <a:xfrm rot="10800000">
            <a:off x="6357994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759A8E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6" name="Google Shape;592;p26">
            <a:extLst>
              <a:ext uri="{FF2B5EF4-FFF2-40B4-BE49-F238E27FC236}">
                <a16:creationId xmlns:a16="http://schemas.microsoft.com/office/drawing/2014/main" id="{4D898317-92C8-4AAF-AC8D-95DD0CEC1350}"/>
              </a:ext>
            </a:extLst>
          </p:cNvPr>
          <p:cNvSpPr/>
          <p:nvPr/>
        </p:nvSpPr>
        <p:spPr>
          <a:xfrm>
            <a:off x="1299260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11BB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interview</a:t>
            </a:r>
            <a:r>
              <a:rPr lang="en-US" sz="1200" baseline="30000" dirty="0"/>
              <a:t>1</a:t>
            </a:r>
            <a:r>
              <a:rPr lang="en-US" sz="1200" dirty="0"/>
              <a:t> (C)</a:t>
            </a:r>
            <a:endParaRPr sz="1200" dirty="0"/>
          </a:p>
        </p:txBody>
      </p:sp>
      <p:sp>
        <p:nvSpPr>
          <p:cNvPr id="74" name="Google Shape;592;p26">
            <a:extLst>
              <a:ext uri="{FF2B5EF4-FFF2-40B4-BE49-F238E27FC236}">
                <a16:creationId xmlns:a16="http://schemas.microsoft.com/office/drawing/2014/main" id="{38CA7E9D-77F2-4011-9365-9043E8538E74}"/>
              </a:ext>
            </a:extLst>
          </p:cNvPr>
          <p:cNvSpPr/>
          <p:nvPr/>
        </p:nvSpPr>
        <p:spPr>
          <a:xfrm>
            <a:off x="3347910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50A6B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Leadership Team Stand up - update on Agile Transformation</a:t>
            </a:r>
            <a:r>
              <a:rPr lang="en-US" sz="1200" baseline="30000" dirty="0"/>
              <a:t>2</a:t>
            </a:r>
            <a:r>
              <a:rPr lang="en-US" sz="1200" dirty="0"/>
              <a:t> (I,A,C) </a:t>
            </a:r>
            <a:endParaRPr sz="1200" dirty="0"/>
          </a:p>
        </p:txBody>
      </p:sp>
      <p:sp>
        <p:nvSpPr>
          <p:cNvPr id="76" name="Google Shape;592;p26">
            <a:extLst>
              <a:ext uri="{FF2B5EF4-FFF2-40B4-BE49-F238E27FC236}">
                <a16:creationId xmlns:a16="http://schemas.microsoft.com/office/drawing/2014/main" id="{4ADC2C1E-FCB2-4C58-BB18-E71B5CFB3FBC}"/>
              </a:ext>
            </a:extLst>
          </p:cNvPr>
          <p:cNvSpPr/>
          <p:nvPr/>
        </p:nvSpPr>
        <p:spPr>
          <a:xfrm>
            <a:off x="5443394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759A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Thematic article for Agile Transformation site        (L,C,A) </a:t>
            </a:r>
            <a:endParaRPr sz="1200" dirty="0"/>
          </a:p>
        </p:txBody>
      </p:sp>
      <p:cxnSp>
        <p:nvCxnSpPr>
          <p:cNvPr id="78" name="Google Shape;603;p26">
            <a:extLst>
              <a:ext uri="{FF2B5EF4-FFF2-40B4-BE49-F238E27FC236}">
                <a16:creationId xmlns:a16="http://schemas.microsoft.com/office/drawing/2014/main" id="{A3A29727-78E8-452E-BFA8-7FA3CC5485E6}"/>
              </a:ext>
            </a:extLst>
          </p:cNvPr>
          <p:cNvCxnSpPr/>
          <p:nvPr/>
        </p:nvCxnSpPr>
        <p:spPr>
          <a:xfrm rot="10800000">
            <a:off x="8430501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9C8D6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9" name="Google Shape;592;p26">
            <a:extLst>
              <a:ext uri="{FF2B5EF4-FFF2-40B4-BE49-F238E27FC236}">
                <a16:creationId xmlns:a16="http://schemas.microsoft.com/office/drawing/2014/main" id="{A380C548-E314-4A42-9227-BA9251227DA1}"/>
              </a:ext>
            </a:extLst>
          </p:cNvPr>
          <p:cNvSpPr/>
          <p:nvPr/>
        </p:nvSpPr>
        <p:spPr>
          <a:xfrm>
            <a:off x="7515901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9C8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storytelling (L,C,A) </a:t>
            </a:r>
          </a:p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Learning activity - Agile Transformation (L.A)</a:t>
            </a:r>
          </a:p>
          <a:p>
            <a:pPr marL="111125" indent="-111125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cxnSp>
        <p:nvCxnSpPr>
          <p:cNvPr id="80" name="Google Shape;603;p26">
            <a:extLst>
              <a:ext uri="{FF2B5EF4-FFF2-40B4-BE49-F238E27FC236}">
                <a16:creationId xmlns:a16="http://schemas.microsoft.com/office/drawing/2014/main" id="{164AA44E-907E-4191-B88D-436840B5C767}"/>
              </a:ext>
            </a:extLst>
          </p:cNvPr>
          <p:cNvCxnSpPr/>
          <p:nvPr/>
        </p:nvCxnSpPr>
        <p:spPr>
          <a:xfrm rot="10800000">
            <a:off x="10504628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C180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1" name="Google Shape;592;p26">
            <a:extLst>
              <a:ext uri="{FF2B5EF4-FFF2-40B4-BE49-F238E27FC236}">
                <a16:creationId xmlns:a16="http://schemas.microsoft.com/office/drawing/2014/main" id="{D847A10E-C5EB-4737-A37E-2767CB1E8305}"/>
              </a:ext>
            </a:extLst>
          </p:cNvPr>
          <p:cNvSpPr/>
          <p:nvPr/>
        </p:nvSpPr>
        <p:spPr>
          <a:xfrm>
            <a:off x="9590028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C18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Agile Transformation Weekly News Roundup (I,L,C,A)</a:t>
            </a:r>
            <a:endParaRPr sz="1200" dirty="0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DD20FF5-B25E-417F-AD7B-3EA1BB92B65C}"/>
              </a:ext>
            </a:extLst>
          </p:cNvPr>
          <p:cNvSpPr/>
          <p:nvPr/>
        </p:nvSpPr>
        <p:spPr>
          <a:xfrm>
            <a:off x="474490" y="856783"/>
            <a:ext cx="684735" cy="1536780"/>
          </a:xfrm>
          <a:custGeom>
            <a:avLst/>
            <a:gdLst>
              <a:gd name="connsiteX0" fmla="*/ 421332 w 809245"/>
              <a:gd name="connsiteY0" fmla="*/ 610237 h 1671883"/>
              <a:gd name="connsiteX1" fmla="*/ 583593 w 809245"/>
              <a:gd name="connsiteY1" fmla="*/ 610237 h 1671883"/>
              <a:gd name="connsiteX2" fmla="*/ 809245 w 809245"/>
              <a:gd name="connsiteY2" fmla="*/ 835864 h 1671883"/>
              <a:gd name="connsiteX3" fmla="*/ 581158 w 809245"/>
              <a:gd name="connsiteY3" fmla="*/ 1063968 h 1671883"/>
              <a:gd name="connsiteX4" fmla="*/ 418897 w 809245"/>
              <a:gd name="connsiteY4" fmla="*/ 1063968 h 1671883"/>
              <a:gd name="connsiteX5" fmla="*/ 646947 w 809245"/>
              <a:gd name="connsiteY5" fmla="*/ 835864 h 1671883"/>
              <a:gd name="connsiteX6" fmla="*/ 0 w 809245"/>
              <a:gd name="connsiteY6" fmla="*/ 0 h 1671883"/>
              <a:gd name="connsiteX7" fmla="*/ 326133 w 809245"/>
              <a:gd name="connsiteY7" fmla="*/ 0 h 1671883"/>
              <a:gd name="connsiteX8" fmla="*/ 326133 w 809245"/>
              <a:gd name="connsiteY8" fmla="*/ 609386 h 1671883"/>
              <a:gd name="connsiteX9" fmla="*/ 552759 w 809245"/>
              <a:gd name="connsiteY9" fmla="*/ 835864 h 1671883"/>
              <a:gd name="connsiteX10" fmla="*/ 326133 w 809245"/>
              <a:gd name="connsiteY10" fmla="*/ 1062497 h 1671883"/>
              <a:gd name="connsiteX11" fmla="*/ 326133 w 809245"/>
              <a:gd name="connsiteY11" fmla="*/ 1671883 h 1671883"/>
              <a:gd name="connsiteX12" fmla="*/ 0 w 809245"/>
              <a:gd name="connsiteY12" fmla="*/ 1671883 h 1671883"/>
              <a:gd name="connsiteX13" fmla="*/ 0 w 809245"/>
              <a:gd name="connsiteY13" fmla="*/ 1110019 h 1671883"/>
              <a:gd name="connsiteX14" fmla="*/ 0 w 809245"/>
              <a:gd name="connsiteY14" fmla="*/ 905526 h 1671883"/>
              <a:gd name="connsiteX15" fmla="*/ 0 w 809245"/>
              <a:gd name="connsiteY15" fmla="*/ 766202 h 1671883"/>
              <a:gd name="connsiteX16" fmla="*/ 0 w 809245"/>
              <a:gd name="connsiteY16" fmla="*/ 581382 h 167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09245" h="1671883">
                <a:moveTo>
                  <a:pt x="421332" y="610237"/>
                </a:moveTo>
                <a:lnTo>
                  <a:pt x="583593" y="610237"/>
                </a:lnTo>
                <a:lnTo>
                  <a:pt x="809245" y="835864"/>
                </a:lnTo>
                <a:lnTo>
                  <a:pt x="581158" y="1063968"/>
                </a:lnTo>
                <a:lnTo>
                  <a:pt x="418897" y="1063968"/>
                </a:lnTo>
                <a:lnTo>
                  <a:pt x="646947" y="835864"/>
                </a:lnTo>
                <a:close/>
                <a:moveTo>
                  <a:pt x="0" y="0"/>
                </a:moveTo>
                <a:lnTo>
                  <a:pt x="326133" y="0"/>
                </a:lnTo>
                <a:lnTo>
                  <a:pt x="326133" y="609386"/>
                </a:lnTo>
                <a:lnTo>
                  <a:pt x="552759" y="835864"/>
                </a:lnTo>
                <a:lnTo>
                  <a:pt x="326133" y="1062497"/>
                </a:lnTo>
                <a:lnTo>
                  <a:pt x="326133" y="1671883"/>
                </a:lnTo>
                <a:lnTo>
                  <a:pt x="0" y="1671883"/>
                </a:lnTo>
                <a:lnTo>
                  <a:pt x="0" y="1110019"/>
                </a:lnTo>
                <a:lnTo>
                  <a:pt x="0" y="905526"/>
                </a:lnTo>
                <a:lnTo>
                  <a:pt x="0" y="766202"/>
                </a:lnTo>
                <a:lnTo>
                  <a:pt x="0" y="5813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27432" rtlCol="0" anchor="t" anchorCtr="0">
            <a:noAutofit/>
          </a:bodyPr>
          <a:lstStyle/>
          <a:p>
            <a:pPr algn="ctr"/>
            <a:r>
              <a:rPr lang="en-US" sz="1400" b="1" dirty="0"/>
              <a:t>Week 1</a:t>
            </a:r>
          </a:p>
        </p:txBody>
      </p:sp>
      <p:cxnSp>
        <p:nvCxnSpPr>
          <p:cNvPr id="82" name="Google Shape;603;p26">
            <a:extLst>
              <a:ext uri="{FF2B5EF4-FFF2-40B4-BE49-F238E27FC236}">
                <a16:creationId xmlns:a16="http://schemas.microsoft.com/office/drawing/2014/main" id="{E5933671-01F9-4149-AFBF-E405D9714F6E}"/>
              </a:ext>
            </a:extLst>
          </p:cNvPr>
          <p:cNvCxnSpPr/>
          <p:nvPr/>
        </p:nvCxnSpPr>
        <p:spPr>
          <a:xfrm rot="10800000">
            <a:off x="2213860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11BBF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3" name="Google Shape;592;p26">
            <a:extLst>
              <a:ext uri="{FF2B5EF4-FFF2-40B4-BE49-F238E27FC236}">
                <a16:creationId xmlns:a16="http://schemas.microsoft.com/office/drawing/2014/main" id="{1C32F3C1-AB1C-4A9A-AE8F-D77B16B6D9C8}"/>
              </a:ext>
            </a:extLst>
          </p:cNvPr>
          <p:cNvSpPr/>
          <p:nvPr/>
        </p:nvSpPr>
        <p:spPr>
          <a:xfrm>
            <a:off x="1299260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11BB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interview (C)</a:t>
            </a:r>
            <a:endParaRPr sz="1200" dirty="0"/>
          </a:p>
        </p:txBody>
      </p:sp>
      <p:cxnSp>
        <p:nvCxnSpPr>
          <p:cNvPr id="84" name="Google Shape;603;p26">
            <a:extLst>
              <a:ext uri="{FF2B5EF4-FFF2-40B4-BE49-F238E27FC236}">
                <a16:creationId xmlns:a16="http://schemas.microsoft.com/office/drawing/2014/main" id="{6EA4692D-0D83-49D0-8584-444A08FB1D99}"/>
              </a:ext>
            </a:extLst>
          </p:cNvPr>
          <p:cNvCxnSpPr/>
          <p:nvPr/>
        </p:nvCxnSpPr>
        <p:spPr>
          <a:xfrm rot="10800000">
            <a:off x="4254534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50A6B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5" name="Google Shape;592;p26">
            <a:extLst>
              <a:ext uri="{FF2B5EF4-FFF2-40B4-BE49-F238E27FC236}">
                <a16:creationId xmlns:a16="http://schemas.microsoft.com/office/drawing/2014/main" id="{0EB3AEDC-B3C5-4C96-B7CE-7774904DC14A}"/>
              </a:ext>
            </a:extLst>
          </p:cNvPr>
          <p:cNvSpPr/>
          <p:nvPr/>
        </p:nvSpPr>
        <p:spPr>
          <a:xfrm>
            <a:off x="3339934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50A6B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fr-FR" sz="1200" dirty="0"/>
              <a:t>Agile Transformation article for Home Page (I,L,C,A)</a:t>
            </a:r>
          </a:p>
        </p:txBody>
      </p:sp>
      <p:cxnSp>
        <p:nvCxnSpPr>
          <p:cNvPr id="86" name="Google Shape;603;p26">
            <a:extLst>
              <a:ext uri="{FF2B5EF4-FFF2-40B4-BE49-F238E27FC236}">
                <a16:creationId xmlns:a16="http://schemas.microsoft.com/office/drawing/2014/main" id="{53ACAC3B-8B9D-49BF-9674-47A4E01FD2EC}"/>
              </a:ext>
            </a:extLst>
          </p:cNvPr>
          <p:cNvCxnSpPr/>
          <p:nvPr/>
        </p:nvCxnSpPr>
        <p:spPr>
          <a:xfrm rot="10800000">
            <a:off x="6360375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759A8E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7" name="Google Shape;592;p26">
            <a:extLst>
              <a:ext uri="{FF2B5EF4-FFF2-40B4-BE49-F238E27FC236}">
                <a16:creationId xmlns:a16="http://schemas.microsoft.com/office/drawing/2014/main" id="{E7471EC0-0462-44E8-97BC-5FCEF9EDF1EE}"/>
              </a:ext>
            </a:extLst>
          </p:cNvPr>
          <p:cNvSpPr/>
          <p:nvPr/>
        </p:nvSpPr>
        <p:spPr>
          <a:xfrm>
            <a:off x="5445775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759A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cxnSp>
        <p:nvCxnSpPr>
          <p:cNvPr id="88" name="Google Shape;603;p26">
            <a:extLst>
              <a:ext uri="{FF2B5EF4-FFF2-40B4-BE49-F238E27FC236}">
                <a16:creationId xmlns:a16="http://schemas.microsoft.com/office/drawing/2014/main" id="{458507ED-BF81-4B84-9782-3A5FC4A1CC6F}"/>
              </a:ext>
            </a:extLst>
          </p:cNvPr>
          <p:cNvCxnSpPr/>
          <p:nvPr/>
        </p:nvCxnSpPr>
        <p:spPr>
          <a:xfrm rot="10800000">
            <a:off x="8444957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9C8D6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9" name="Google Shape;592;p26">
            <a:extLst>
              <a:ext uri="{FF2B5EF4-FFF2-40B4-BE49-F238E27FC236}">
                <a16:creationId xmlns:a16="http://schemas.microsoft.com/office/drawing/2014/main" id="{33717269-ECC3-4C75-A553-A4AC6F9634AF}"/>
              </a:ext>
            </a:extLst>
          </p:cNvPr>
          <p:cNvSpPr/>
          <p:nvPr/>
        </p:nvSpPr>
        <p:spPr>
          <a:xfrm>
            <a:off x="7530357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9C8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storytelling    (L,C,A)</a:t>
            </a:r>
          </a:p>
        </p:txBody>
      </p:sp>
      <p:cxnSp>
        <p:nvCxnSpPr>
          <p:cNvPr id="90" name="Google Shape;603;p26">
            <a:extLst>
              <a:ext uri="{FF2B5EF4-FFF2-40B4-BE49-F238E27FC236}">
                <a16:creationId xmlns:a16="http://schemas.microsoft.com/office/drawing/2014/main" id="{9CF55E30-C422-4F6B-8161-4CCA89216221}"/>
              </a:ext>
            </a:extLst>
          </p:cNvPr>
          <p:cNvCxnSpPr/>
          <p:nvPr/>
        </p:nvCxnSpPr>
        <p:spPr>
          <a:xfrm rot="10800000">
            <a:off x="10503752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C180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1" name="Google Shape;592;p26">
            <a:extLst>
              <a:ext uri="{FF2B5EF4-FFF2-40B4-BE49-F238E27FC236}">
                <a16:creationId xmlns:a16="http://schemas.microsoft.com/office/drawing/2014/main" id="{FFD77C47-2B22-4458-A31E-0262EA647B8B}"/>
              </a:ext>
            </a:extLst>
          </p:cNvPr>
          <p:cNvSpPr/>
          <p:nvPr/>
        </p:nvSpPr>
        <p:spPr>
          <a:xfrm>
            <a:off x="9589152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C18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Agile Transformation Weekly News Roundup (I,L,C,A)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09A8C2B0-C494-46EE-B397-3D8AB90FD9D9}"/>
              </a:ext>
            </a:extLst>
          </p:cNvPr>
          <p:cNvSpPr/>
          <p:nvPr/>
        </p:nvSpPr>
        <p:spPr>
          <a:xfrm>
            <a:off x="474490" y="3204644"/>
            <a:ext cx="684735" cy="1536780"/>
          </a:xfrm>
          <a:custGeom>
            <a:avLst/>
            <a:gdLst>
              <a:gd name="connsiteX0" fmla="*/ 421332 w 809245"/>
              <a:gd name="connsiteY0" fmla="*/ 610237 h 1671883"/>
              <a:gd name="connsiteX1" fmla="*/ 583593 w 809245"/>
              <a:gd name="connsiteY1" fmla="*/ 610237 h 1671883"/>
              <a:gd name="connsiteX2" fmla="*/ 809245 w 809245"/>
              <a:gd name="connsiteY2" fmla="*/ 835864 h 1671883"/>
              <a:gd name="connsiteX3" fmla="*/ 581158 w 809245"/>
              <a:gd name="connsiteY3" fmla="*/ 1063968 h 1671883"/>
              <a:gd name="connsiteX4" fmla="*/ 418897 w 809245"/>
              <a:gd name="connsiteY4" fmla="*/ 1063968 h 1671883"/>
              <a:gd name="connsiteX5" fmla="*/ 646947 w 809245"/>
              <a:gd name="connsiteY5" fmla="*/ 835864 h 1671883"/>
              <a:gd name="connsiteX6" fmla="*/ 0 w 809245"/>
              <a:gd name="connsiteY6" fmla="*/ 0 h 1671883"/>
              <a:gd name="connsiteX7" fmla="*/ 326133 w 809245"/>
              <a:gd name="connsiteY7" fmla="*/ 0 h 1671883"/>
              <a:gd name="connsiteX8" fmla="*/ 326133 w 809245"/>
              <a:gd name="connsiteY8" fmla="*/ 609386 h 1671883"/>
              <a:gd name="connsiteX9" fmla="*/ 552759 w 809245"/>
              <a:gd name="connsiteY9" fmla="*/ 835864 h 1671883"/>
              <a:gd name="connsiteX10" fmla="*/ 326133 w 809245"/>
              <a:gd name="connsiteY10" fmla="*/ 1062497 h 1671883"/>
              <a:gd name="connsiteX11" fmla="*/ 326133 w 809245"/>
              <a:gd name="connsiteY11" fmla="*/ 1671883 h 1671883"/>
              <a:gd name="connsiteX12" fmla="*/ 0 w 809245"/>
              <a:gd name="connsiteY12" fmla="*/ 1671883 h 1671883"/>
              <a:gd name="connsiteX13" fmla="*/ 0 w 809245"/>
              <a:gd name="connsiteY13" fmla="*/ 1110019 h 1671883"/>
              <a:gd name="connsiteX14" fmla="*/ 0 w 809245"/>
              <a:gd name="connsiteY14" fmla="*/ 905526 h 1671883"/>
              <a:gd name="connsiteX15" fmla="*/ 0 w 809245"/>
              <a:gd name="connsiteY15" fmla="*/ 766202 h 1671883"/>
              <a:gd name="connsiteX16" fmla="*/ 0 w 809245"/>
              <a:gd name="connsiteY16" fmla="*/ 581382 h 167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09245" h="1671883">
                <a:moveTo>
                  <a:pt x="421332" y="610237"/>
                </a:moveTo>
                <a:lnTo>
                  <a:pt x="583593" y="610237"/>
                </a:lnTo>
                <a:lnTo>
                  <a:pt x="809245" y="835864"/>
                </a:lnTo>
                <a:lnTo>
                  <a:pt x="581158" y="1063968"/>
                </a:lnTo>
                <a:lnTo>
                  <a:pt x="418897" y="1063968"/>
                </a:lnTo>
                <a:lnTo>
                  <a:pt x="646947" y="835864"/>
                </a:lnTo>
                <a:close/>
                <a:moveTo>
                  <a:pt x="0" y="0"/>
                </a:moveTo>
                <a:lnTo>
                  <a:pt x="326133" y="0"/>
                </a:lnTo>
                <a:lnTo>
                  <a:pt x="326133" y="609386"/>
                </a:lnTo>
                <a:lnTo>
                  <a:pt x="552759" y="835864"/>
                </a:lnTo>
                <a:lnTo>
                  <a:pt x="326133" y="1062497"/>
                </a:lnTo>
                <a:lnTo>
                  <a:pt x="326133" y="1671883"/>
                </a:lnTo>
                <a:lnTo>
                  <a:pt x="0" y="1671883"/>
                </a:lnTo>
                <a:lnTo>
                  <a:pt x="0" y="1110019"/>
                </a:lnTo>
                <a:lnTo>
                  <a:pt x="0" y="905526"/>
                </a:lnTo>
                <a:lnTo>
                  <a:pt x="0" y="766202"/>
                </a:lnTo>
                <a:lnTo>
                  <a:pt x="0" y="5813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27432" rtlCol="0" anchor="t" anchorCtr="0">
            <a:noAutofit/>
          </a:bodyPr>
          <a:lstStyle/>
          <a:p>
            <a:pPr algn="ctr"/>
            <a:r>
              <a:rPr lang="en-US" sz="1400" b="1" dirty="0"/>
              <a:t>Week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DBAF4A-FB1A-4913-AACE-5762F6355AEA}"/>
              </a:ext>
            </a:extLst>
          </p:cNvPr>
          <p:cNvSpPr txBox="1"/>
          <p:nvPr/>
        </p:nvSpPr>
        <p:spPr>
          <a:xfrm>
            <a:off x="310663" y="2589282"/>
            <a:ext cx="590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Day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C2EC3E-B17E-4073-AC68-211862AADEB7}"/>
              </a:ext>
            </a:extLst>
          </p:cNvPr>
          <p:cNvSpPr/>
          <p:nvPr/>
        </p:nvSpPr>
        <p:spPr>
          <a:xfrm>
            <a:off x="1756456" y="5012172"/>
            <a:ext cx="4354412" cy="1427350"/>
          </a:xfrm>
          <a:prstGeom prst="roundRect">
            <a:avLst>
              <a:gd name="adj" fmla="val 873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Aft>
                <a:spcPts val="300"/>
              </a:spcAft>
            </a:pPr>
            <a:r>
              <a:rPr lang="en-US" sz="1400" b="1" dirty="0">
                <a:solidFill>
                  <a:schemeClr val="accent1"/>
                </a:solidFill>
              </a:rPr>
              <a:t>Goal of Comms.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Inform</a:t>
            </a:r>
            <a:r>
              <a:rPr lang="en-US" sz="1200" dirty="0">
                <a:solidFill>
                  <a:schemeClr val="tx1"/>
                </a:solidFill>
              </a:rPr>
              <a:t> 	-  	Important information or actions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Learn</a:t>
            </a:r>
            <a:r>
              <a:rPr lang="en-US" sz="1200" dirty="0">
                <a:solidFill>
                  <a:schemeClr val="tx1"/>
                </a:solidFill>
              </a:rPr>
              <a:t> 	-  	Learn and knowledge share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Culture</a:t>
            </a:r>
            <a:r>
              <a:rPr lang="en-US" sz="1200" dirty="0">
                <a:solidFill>
                  <a:schemeClr val="tx1"/>
                </a:solidFill>
              </a:rPr>
              <a:t> 	- 	Influence culture and hearts &amp; minds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Action</a:t>
            </a:r>
            <a:r>
              <a:rPr lang="en-US" sz="1200" dirty="0">
                <a:solidFill>
                  <a:schemeClr val="tx1"/>
                </a:solidFill>
              </a:rPr>
              <a:t> 	- 	Drive actions and </a:t>
            </a:r>
            <a:r>
              <a:rPr lang="en-US" sz="1200" dirty="0" err="1">
                <a:solidFill>
                  <a:schemeClr val="tx1"/>
                </a:solidFill>
              </a:rPr>
              <a:t>behaviour</a:t>
            </a:r>
            <a:r>
              <a:rPr lang="en-US" sz="1200" dirty="0">
                <a:solidFill>
                  <a:schemeClr val="tx1"/>
                </a:solidFill>
              </a:rPr>
              <a:t> changes</a:t>
            </a:r>
          </a:p>
          <a:p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61A80DD1-2074-4F79-BC42-4E44B5B515DA}"/>
              </a:ext>
            </a:extLst>
          </p:cNvPr>
          <p:cNvSpPr/>
          <p:nvPr/>
        </p:nvSpPr>
        <p:spPr>
          <a:xfrm>
            <a:off x="6605151" y="5012172"/>
            <a:ext cx="4265199" cy="1427350"/>
          </a:xfrm>
          <a:prstGeom prst="roundRect">
            <a:avLst>
              <a:gd name="adj" fmla="val 873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Aft>
                <a:spcPts val="300"/>
              </a:spcAft>
            </a:pPr>
            <a:r>
              <a:rPr lang="en-US" sz="1400" b="1" dirty="0">
                <a:solidFill>
                  <a:schemeClr val="accent1"/>
                </a:solidFill>
              </a:rPr>
              <a:t>Examples</a:t>
            </a:r>
          </a:p>
          <a:p>
            <a:pPr marL="347663" indent="-228600" defTabSz="342900"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Inspiring blog about their new role as a Scrum Master</a:t>
            </a:r>
          </a:p>
          <a:p>
            <a:pPr marL="347663" indent="-228600" defTabSz="342900"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Update on the Agile Transformation</a:t>
            </a:r>
          </a:p>
          <a:p>
            <a:pPr marL="119063" defTabSz="342900">
              <a:spcAft>
                <a:spcPts val="300"/>
              </a:spcAft>
            </a:pPr>
            <a:r>
              <a:rPr lang="en-US" sz="1200" dirty="0">
                <a:solidFill>
                  <a:schemeClr val="tx1"/>
                </a:solidFill>
              </a:rPr>
              <a:t>	Next steps</a:t>
            </a:r>
          </a:p>
          <a:p>
            <a:pPr marL="119063" defTabSz="342900">
              <a:spcAft>
                <a:spcPts val="300"/>
              </a:spcAft>
            </a:pPr>
            <a:r>
              <a:rPr lang="en-US" sz="1200" dirty="0">
                <a:solidFill>
                  <a:schemeClr val="tx1"/>
                </a:solidFill>
              </a:rPr>
              <a:t>	Q&amp;A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1" name="Google Shape;10;p2">
            <a:extLst>
              <a:ext uri="{FF2B5EF4-FFF2-40B4-BE49-F238E27FC236}">
                <a16:creationId xmlns:a16="http://schemas.microsoft.com/office/drawing/2014/main" id="{F8842447-3D72-4BE7-99A9-E7BA83394169}"/>
              </a:ext>
            </a:extLst>
          </p:cNvPr>
          <p:cNvSpPr txBox="1"/>
          <p:nvPr/>
        </p:nvSpPr>
        <p:spPr>
          <a:xfrm>
            <a:off x="1299260" y="76740"/>
            <a:ext cx="101190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 b="1" spc="-150" dirty="0">
                <a:solidFill>
                  <a:schemeClr val="bg1"/>
                </a:solidFill>
                <a:latin typeface="Inter" panose="020B0502030000000004" pitchFamily="34" charset="0"/>
                <a:ea typeface="Inter" panose="020B0502030000000004" pitchFamily="34" charset="0"/>
                <a:cs typeface="Poppins" panose="00000500000000000000" pitchFamily="2" charset="0"/>
                <a:sym typeface="Fira Sans Extra Condensed"/>
              </a:rPr>
              <a:t>Agile Communications Activities Plan© - PI4.5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DF37A4-3758-4DEC-89DE-41EE40877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07" y="38596"/>
            <a:ext cx="946129" cy="598059"/>
          </a:xfrm>
          <a:prstGeom prst="rect">
            <a:avLst/>
          </a:pr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57696EC3-E752-45ED-9481-972E3E705B04}"/>
              </a:ext>
            </a:extLst>
          </p:cNvPr>
          <p:cNvSpPr/>
          <p:nvPr/>
        </p:nvSpPr>
        <p:spPr>
          <a:xfrm>
            <a:off x="11876694" y="6543675"/>
            <a:ext cx="226841" cy="226841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461765F8-F83C-49C2-B85F-FED399D09704}" type="slidenum">
              <a:rPr lang="en-US" sz="10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</a:t>
            </a:fld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7" name="Google Shape;550;p26">
            <a:extLst>
              <a:ext uri="{FF2B5EF4-FFF2-40B4-BE49-F238E27FC236}">
                <a16:creationId xmlns:a16="http://schemas.microsoft.com/office/drawing/2014/main" id="{441334D6-CCF4-4017-9A3E-7F4FE5016E48}"/>
              </a:ext>
            </a:extLst>
          </p:cNvPr>
          <p:cNvSpPr/>
          <p:nvPr/>
        </p:nvSpPr>
        <p:spPr>
          <a:xfrm>
            <a:off x="3941050" y="2472057"/>
            <a:ext cx="647600" cy="647600"/>
          </a:xfrm>
          <a:prstGeom prst="ellipse">
            <a:avLst/>
          </a:prstGeom>
          <a:solidFill>
            <a:srgbClr val="50A6B4"/>
          </a:solidFill>
          <a:ln>
            <a:solidFill>
              <a:srgbClr val="50A6B4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2</a:t>
            </a:r>
          </a:p>
        </p:txBody>
      </p:sp>
      <p:sp>
        <p:nvSpPr>
          <p:cNvPr id="38" name="Google Shape;556;p26">
            <a:extLst>
              <a:ext uri="{FF2B5EF4-FFF2-40B4-BE49-F238E27FC236}">
                <a16:creationId xmlns:a16="http://schemas.microsoft.com/office/drawing/2014/main" id="{16F771A8-5FAA-4300-903B-710CDF7CB9E5}"/>
              </a:ext>
            </a:extLst>
          </p:cNvPr>
          <p:cNvSpPr/>
          <p:nvPr/>
        </p:nvSpPr>
        <p:spPr>
          <a:xfrm>
            <a:off x="1890078" y="2472061"/>
            <a:ext cx="647600" cy="647600"/>
          </a:xfrm>
          <a:prstGeom prst="ellipse">
            <a:avLst/>
          </a:prstGeom>
          <a:solidFill>
            <a:srgbClr val="11BBF2"/>
          </a:solidFill>
          <a:ln>
            <a:solidFill>
              <a:srgbClr val="11BBF2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1550" b="1" dirty="0">
                <a:solidFill>
                  <a:schemeClr val="bg1"/>
                </a:solidFill>
              </a:rPr>
              <a:t>Day 1</a:t>
            </a:r>
            <a:endParaRPr sz="1550" b="1" dirty="0">
              <a:solidFill>
                <a:schemeClr val="bg1"/>
              </a:solidFill>
            </a:endParaRPr>
          </a:p>
        </p:txBody>
      </p:sp>
      <p:sp>
        <p:nvSpPr>
          <p:cNvPr id="39" name="Google Shape;568;p26">
            <a:extLst>
              <a:ext uri="{FF2B5EF4-FFF2-40B4-BE49-F238E27FC236}">
                <a16:creationId xmlns:a16="http://schemas.microsoft.com/office/drawing/2014/main" id="{8453F110-2D26-4793-BAFA-4D3A114350D8}"/>
              </a:ext>
            </a:extLst>
          </p:cNvPr>
          <p:cNvSpPr/>
          <p:nvPr/>
        </p:nvSpPr>
        <p:spPr>
          <a:xfrm>
            <a:off x="8109902" y="2472049"/>
            <a:ext cx="647600" cy="647600"/>
          </a:xfrm>
          <a:prstGeom prst="ellipse">
            <a:avLst/>
          </a:prstGeom>
          <a:solidFill>
            <a:srgbClr val="9C8D65"/>
          </a:solidFill>
          <a:ln>
            <a:solidFill>
              <a:srgbClr val="9C8D65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4</a:t>
            </a:r>
          </a:p>
        </p:txBody>
      </p:sp>
      <p:sp>
        <p:nvSpPr>
          <p:cNvPr id="40" name="Google Shape;575;p26">
            <a:extLst>
              <a:ext uri="{FF2B5EF4-FFF2-40B4-BE49-F238E27FC236}">
                <a16:creationId xmlns:a16="http://schemas.microsoft.com/office/drawing/2014/main" id="{F89ECD3F-560F-4409-9E65-ED0D95F2A1B1}"/>
              </a:ext>
            </a:extLst>
          </p:cNvPr>
          <p:cNvSpPr/>
          <p:nvPr/>
        </p:nvSpPr>
        <p:spPr>
          <a:xfrm>
            <a:off x="10183178" y="2472053"/>
            <a:ext cx="647600" cy="647600"/>
          </a:xfrm>
          <a:prstGeom prst="ellipse">
            <a:avLst/>
          </a:prstGeom>
          <a:solidFill>
            <a:srgbClr val="C18040"/>
          </a:solidFill>
          <a:ln>
            <a:solidFill>
              <a:srgbClr val="C18040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5</a:t>
            </a:r>
          </a:p>
        </p:txBody>
      </p:sp>
      <p:sp>
        <p:nvSpPr>
          <p:cNvPr id="41" name="Google Shape;563;p26">
            <a:extLst>
              <a:ext uri="{FF2B5EF4-FFF2-40B4-BE49-F238E27FC236}">
                <a16:creationId xmlns:a16="http://schemas.microsoft.com/office/drawing/2014/main" id="{CB315614-EDA5-4E9E-A732-68F9A3A7D754}"/>
              </a:ext>
            </a:extLst>
          </p:cNvPr>
          <p:cNvSpPr/>
          <p:nvPr/>
        </p:nvSpPr>
        <p:spPr>
          <a:xfrm>
            <a:off x="6036627" y="2472045"/>
            <a:ext cx="647600" cy="647600"/>
          </a:xfrm>
          <a:prstGeom prst="ellipse">
            <a:avLst/>
          </a:prstGeom>
          <a:solidFill>
            <a:srgbClr val="759A8E"/>
          </a:solidFill>
          <a:ln>
            <a:solidFill>
              <a:srgbClr val="759A8E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3</a:t>
            </a:r>
          </a:p>
        </p:txBody>
      </p:sp>
    </p:spTree>
    <p:extLst>
      <p:ext uri="{BB962C8B-B14F-4D97-AF65-F5344CB8AC3E}">
        <p14:creationId xmlns:p14="http://schemas.microsoft.com/office/powerpoint/2010/main" val="3746069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471F06-EABF-4966-9877-24A93E9CF4A7}"/>
              </a:ext>
            </a:extLst>
          </p:cNvPr>
          <p:cNvSpPr/>
          <p:nvPr/>
        </p:nvSpPr>
        <p:spPr>
          <a:xfrm>
            <a:off x="0" y="0"/>
            <a:ext cx="12192000" cy="685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8" name="Google Shape;548;p26"/>
          <p:cNvCxnSpPr/>
          <p:nvPr/>
        </p:nvCxnSpPr>
        <p:spPr>
          <a:xfrm>
            <a:off x="893027" y="2795861"/>
            <a:ext cx="109348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67" name="Google Shape;603;p26">
            <a:extLst>
              <a:ext uri="{FF2B5EF4-FFF2-40B4-BE49-F238E27FC236}">
                <a16:creationId xmlns:a16="http://schemas.microsoft.com/office/drawing/2014/main" id="{9D6FBB2E-D992-443C-8347-B4529FC4FCE0}"/>
              </a:ext>
            </a:extLst>
          </p:cNvPr>
          <p:cNvCxnSpPr/>
          <p:nvPr/>
        </p:nvCxnSpPr>
        <p:spPr>
          <a:xfrm rot="10800000">
            <a:off x="2213860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11BBF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" name="Google Shape;603;p26">
            <a:extLst>
              <a:ext uri="{FF2B5EF4-FFF2-40B4-BE49-F238E27FC236}">
                <a16:creationId xmlns:a16="http://schemas.microsoft.com/office/drawing/2014/main" id="{78D7A022-2B16-4310-8307-D56F3F81F526}"/>
              </a:ext>
            </a:extLst>
          </p:cNvPr>
          <p:cNvCxnSpPr/>
          <p:nvPr/>
        </p:nvCxnSpPr>
        <p:spPr>
          <a:xfrm rot="10800000">
            <a:off x="4262510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50A6B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7" name="Google Shape;603;p26">
            <a:extLst>
              <a:ext uri="{FF2B5EF4-FFF2-40B4-BE49-F238E27FC236}">
                <a16:creationId xmlns:a16="http://schemas.microsoft.com/office/drawing/2014/main" id="{D817E96E-22E0-4102-B357-DCD5807B1013}"/>
              </a:ext>
            </a:extLst>
          </p:cNvPr>
          <p:cNvCxnSpPr/>
          <p:nvPr/>
        </p:nvCxnSpPr>
        <p:spPr>
          <a:xfrm rot="10800000">
            <a:off x="6357994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759A8E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6" name="Google Shape;592;p26">
            <a:extLst>
              <a:ext uri="{FF2B5EF4-FFF2-40B4-BE49-F238E27FC236}">
                <a16:creationId xmlns:a16="http://schemas.microsoft.com/office/drawing/2014/main" id="{4D898317-92C8-4AAF-AC8D-95DD0CEC1350}"/>
              </a:ext>
            </a:extLst>
          </p:cNvPr>
          <p:cNvSpPr/>
          <p:nvPr/>
        </p:nvSpPr>
        <p:spPr>
          <a:xfrm>
            <a:off x="1299260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11BB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interview</a:t>
            </a:r>
            <a:r>
              <a:rPr lang="en-US" sz="1200" baseline="30000" dirty="0"/>
              <a:t>1</a:t>
            </a:r>
            <a:r>
              <a:rPr lang="en-US" sz="1200" dirty="0"/>
              <a:t> (C)</a:t>
            </a:r>
            <a:endParaRPr sz="1200" dirty="0"/>
          </a:p>
        </p:txBody>
      </p:sp>
      <p:sp>
        <p:nvSpPr>
          <p:cNvPr id="74" name="Google Shape;592;p26">
            <a:extLst>
              <a:ext uri="{FF2B5EF4-FFF2-40B4-BE49-F238E27FC236}">
                <a16:creationId xmlns:a16="http://schemas.microsoft.com/office/drawing/2014/main" id="{38CA7E9D-77F2-4011-9365-9043E8538E74}"/>
              </a:ext>
            </a:extLst>
          </p:cNvPr>
          <p:cNvSpPr/>
          <p:nvPr/>
        </p:nvSpPr>
        <p:spPr>
          <a:xfrm>
            <a:off x="3347910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50A6B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Leadership Team Stand up - update on Agile Transformation</a:t>
            </a:r>
            <a:r>
              <a:rPr lang="en-US" sz="1200" baseline="30000" dirty="0"/>
              <a:t>2</a:t>
            </a:r>
            <a:r>
              <a:rPr lang="en-US" sz="1200" dirty="0"/>
              <a:t> (I,A,C) </a:t>
            </a:r>
          </a:p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Learning activity - Theme tbc (L,A)</a:t>
            </a:r>
            <a:endParaRPr sz="1200" dirty="0"/>
          </a:p>
        </p:txBody>
      </p:sp>
      <p:sp>
        <p:nvSpPr>
          <p:cNvPr id="76" name="Google Shape;592;p26">
            <a:extLst>
              <a:ext uri="{FF2B5EF4-FFF2-40B4-BE49-F238E27FC236}">
                <a16:creationId xmlns:a16="http://schemas.microsoft.com/office/drawing/2014/main" id="{4ADC2C1E-FCB2-4C58-BB18-E71B5CFB3FBC}"/>
              </a:ext>
            </a:extLst>
          </p:cNvPr>
          <p:cNvSpPr/>
          <p:nvPr/>
        </p:nvSpPr>
        <p:spPr>
          <a:xfrm>
            <a:off x="5443394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759A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Thematic article for Agile Transformation site        (L,C,A) </a:t>
            </a:r>
            <a:endParaRPr sz="1200" dirty="0"/>
          </a:p>
        </p:txBody>
      </p:sp>
      <p:cxnSp>
        <p:nvCxnSpPr>
          <p:cNvPr id="78" name="Google Shape;603;p26">
            <a:extLst>
              <a:ext uri="{FF2B5EF4-FFF2-40B4-BE49-F238E27FC236}">
                <a16:creationId xmlns:a16="http://schemas.microsoft.com/office/drawing/2014/main" id="{A3A29727-78E8-452E-BFA8-7FA3CC5485E6}"/>
              </a:ext>
            </a:extLst>
          </p:cNvPr>
          <p:cNvCxnSpPr/>
          <p:nvPr/>
        </p:nvCxnSpPr>
        <p:spPr>
          <a:xfrm rot="10800000">
            <a:off x="8430501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9C8D6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9" name="Google Shape;592;p26">
            <a:extLst>
              <a:ext uri="{FF2B5EF4-FFF2-40B4-BE49-F238E27FC236}">
                <a16:creationId xmlns:a16="http://schemas.microsoft.com/office/drawing/2014/main" id="{A380C548-E314-4A42-9227-BA9251227DA1}"/>
              </a:ext>
            </a:extLst>
          </p:cNvPr>
          <p:cNvSpPr/>
          <p:nvPr/>
        </p:nvSpPr>
        <p:spPr>
          <a:xfrm>
            <a:off x="7515901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9C8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storytelling (L,C,A) </a:t>
            </a:r>
          </a:p>
        </p:txBody>
      </p:sp>
      <p:cxnSp>
        <p:nvCxnSpPr>
          <p:cNvPr id="80" name="Google Shape;603;p26">
            <a:extLst>
              <a:ext uri="{FF2B5EF4-FFF2-40B4-BE49-F238E27FC236}">
                <a16:creationId xmlns:a16="http://schemas.microsoft.com/office/drawing/2014/main" id="{164AA44E-907E-4191-B88D-436840B5C767}"/>
              </a:ext>
            </a:extLst>
          </p:cNvPr>
          <p:cNvCxnSpPr/>
          <p:nvPr/>
        </p:nvCxnSpPr>
        <p:spPr>
          <a:xfrm rot="10800000">
            <a:off x="10504628" y="1958183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C180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1" name="Google Shape;592;p26">
            <a:extLst>
              <a:ext uri="{FF2B5EF4-FFF2-40B4-BE49-F238E27FC236}">
                <a16:creationId xmlns:a16="http://schemas.microsoft.com/office/drawing/2014/main" id="{D847A10E-C5EB-4737-A37E-2767CB1E8305}"/>
              </a:ext>
            </a:extLst>
          </p:cNvPr>
          <p:cNvSpPr/>
          <p:nvPr/>
        </p:nvSpPr>
        <p:spPr>
          <a:xfrm>
            <a:off x="9590028" y="856782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C18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Agile Transformation Weekly News Roundup (I,L,C,A)</a:t>
            </a:r>
            <a:endParaRPr sz="1200" dirty="0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DD20FF5-B25E-417F-AD7B-3EA1BB92B65C}"/>
              </a:ext>
            </a:extLst>
          </p:cNvPr>
          <p:cNvSpPr/>
          <p:nvPr/>
        </p:nvSpPr>
        <p:spPr>
          <a:xfrm>
            <a:off x="474490" y="856783"/>
            <a:ext cx="684735" cy="1536780"/>
          </a:xfrm>
          <a:custGeom>
            <a:avLst/>
            <a:gdLst>
              <a:gd name="connsiteX0" fmla="*/ 421332 w 809245"/>
              <a:gd name="connsiteY0" fmla="*/ 610237 h 1671883"/>
              <a:gd name="connsiteX1" fmla="*/ 583593 w 809245"/>
              <a:gd name="connsiteY1" fmla="*/ 610237 h 1671883"/>
              <a:gd name="connsiteX2" fmla="*/ 809245 w 809245"/>
              <a:gd name="connsiteY2" fmla="*/ 835864 h 1671883"/>
              <a:gd name="connsiteX3" fmla="*/ 581158 w 809245"/>
              <a:gd name="connsiteY3" fmla="*/ 1063968 h 1671883"/>
              <a:gd name="connsiteX4" fmla="*/ 418897 w 809245"/>
              <a:gd name="connsiteY4" fmla="*/ 1063968 h 1671883"/>
              <a:gd name="connsiteX5" fmla="*/ 646947 w 809245"/>
              <a:gd name="connsiteY5" fmla="*/ 835864 h 1671883"/>
              <a:gd name="connsiteX6" fmla="*/ 0 w 809245"/>
              <a:gd name="connsiteY6" fmla="*/ 0 h 1671883"/>
              <a:gd name="connsiteX7" fmla="*/ 326133 w 809245"/>
              <a:gd name="connsiteY7" fmla="*/ 0 h 1671883"/>
              <a:gd name="connsiteX8" fmla="*/ 326133 w 809245"/>
              <a:gd name="connsiteY8" fmla="*/ 609386 h 1671883"/>
              <a:gd name="connsiteX9" fmla="*/ 552759 w 809245"/>
              <a:gd name="connsiteY9" fmla="*/ 835864 h 1671883"/>
              <a:gd name="connsiteX10" fmla="*/ 326133 w 809245"/>
              <a:gd name="connsiteY10" fmla="*/ 1062497 h 1671883"/>
              <a:gd name="connsiteX11" fmla="*/ 326133 w 809245"/>
              <a:gd name="connsiteY11" fmla="*/ 1671883 h 1671883"/>
              <a:gd name="connsiteX12" fmla="*/ 0 w 809245"/>
              <a:gd name="connsiteY12" fmla="*/ 1671883 h 1671883"/>
              <a:gd name="connsiteX13" fmla="*/ 0 w 809245"/>
              <a:gd name="connsiteY13" fmla="*/ 1110019 h 1671883"/>
              <a:gd name="connsiteX14" fmla="*/ 0 w 809245"/>
              <a:gd name="connsiteY14" fmla="*/ 905526 h 1671883"/>
              <a:gd name="connsiteX15" fmla="*/ 0 w 809245"/>
              <a:gd name="connsiteY15" fmla="*/ 766202 h 1671883"/>
              <a:gd name="connsiteX16" fmla="*/ 0 w 809245"/>
              <a:gd name="connsiteY16" fmla="*/ 581382 h 167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09245" h="1671883">
                <a:moveTo>
                  <a:pt x="421332" y="610237"/>
                </a:moveTo>
                <a:lnTo>
                  <a:pt x="583593" y="610237"/>
                </a:lnTo>
                <a:lnTo>
                  <a:pt x="809245" y="835864"/>
                </a:lnTo>
                <a:lnTo>
                  <a:pt x="581158" y="1063968"/>
                </a:lnTo>
                <a:lnTo>
                  <a:pt x="418897" y="1063968"/>
                </a:lnTo>
                <a:lnTo>
                  <a:pt x="646947" y="835864"/>
                </a:lnTo>
                <a:close/>
                <a:moveTo>
                  <a:pt x="0" y="0"/>
                </a:moveTo>
                <a:lnTo>
                  <a:pt x="326133" y="0"/>
                </a:lnTo>
                <a:lnTo>
                  <a:pt x="326133" y="609386"/>
                </a:lnTo>
                <a:lnTo>
                  <a:pt x="552759" y="835864"/>
                </a:lnTo>
                <a:lnTo>
                  <a:pt x="326133" y="1062497"/>
                </a:lnTo>
                <a:lnTo>
                  <a:pt x="326133" y="1671883"/>
                </a:lnTo>
                <a:lnTo>
                  <a:pt x="0" y="1671883"/>
                </a:lnTo>
                <a:lnTo>
                  <a:pt x="0" y="1110019"/>
                </a:lnTo>
                <a:lnTo>
                  <a:pt x="0" y="905526"/>
                </a:lnTo>
                <a:lnTo>
                  <a:pt x="0" y="766202"/>
                </a:lnTo>
                <a:lnTo>
                  <a:pt x="0" y="5813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27432" rtlCol="0" anchor="t" anchorCtr="0">
            <a:noAutofit/>
          </a:bodyPr>
          <a:lstStyle/>
          <a:p>
            <a:pPr algn="ctr"/>
            <a:r>
              <a:rPr lang="en-US" sz="1400" b="1" dirty="0"/>
              <a:t>Week 1</a:t>
            </a:r>
          </a:p>
        </p:txBody>
      </p:sp>
      <p:cxnSp>
        <p:nvCxnSpPr>
          <p:cNvPr id="82" name="Google Shape;603;p26">
            <a:extLst>
              <a:ext uri="{FF2B5EF4-FFF2-40B4-BE49-F238E27FC236}">
                <a16:creationId xmlns:a16="http://schemas.microsoft.com/office/drawing/2014/main" id="{E5933671-01F9-4149-AFBF-E405D9714F6E}"/>
              </a:ext>
            </a:extLst>
          </p:cNvPr>
          <p:cNvCxnSpPr/>
          <p:nvPr/>
        </p:nvCxnSpPr>
        <p:spPr>
          <a:xfrm rot="10800000">
            <a:off x="2213860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11BBF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3" name="Google Shape;592;p26">
            <a:extLst>
              <a:ext uri="{FF2B5EF4-FFF2-40B4-BE49-F238E27FC236}">
                <a16:creationId xmlns:a16="http://schemas.microsoft.com/office/drawing/2014/main" id="{1C32F3C1-AB1C-4A9A-AE8F-D77B16B6D9C8}"/>
              </a:ext>
            </a:extLst>
          </p:cNvPr>
          <p:cNvSpPr/>
          <p:nvPr/>
        </p:nvSpPr>
        <p:spPr>
          <a:xfrm>
            <a:off x="1299260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11BB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interview (C)</a:t>
            </a:r>
            <a:endParaRPr sz="1200" dirty="0"/>
          </a:p>
        </p:txBody>
      </p:sp>
      <p:cxnSp>
        <p:nvCxnSpPr>
          <p:cNvPr id="84" name="Google Shape;603;p26">
            <a:extLst>
              <a:ext uri="{FF2B5EF4-FFF2-40B4-BE49-F238E27FC236}">
                <a16:creationId xmlns:a16="http://schemas.microsoft.com/office/drawing/2014/main" id="{6EA4692D-0D83-49D0-8584-444A08FB1D99}"/>
              </a:ext>
            </a:extLst>
          </p:cNvPr>
          <p:cNvCxnSpPr/>
          <p:nvPr/>
        </p:nvCxnSpPr>
        <p:spPr>
          <a:xfrm rot="10800000">
            <a:off x="4254534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50A6B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5" name="Google Shape;592;p26">
            <a:extLst>
              <a:ext uri="{FF2B5EF4-FFF2-40B4-BE49-F238E27FC236}">
                <a16:creationId xmlns:a16="http://schemas.microsoft.com/office/drawing/2014/main" id="{0EB3AEDC-B3C5-4C96-B7CE-7774904DC14A}"/>
              </a:ext>
            </a:extLst>
          </p:cNvPr>
          <p:cNvSpPr/>
          <p:nvPr/>
        </p:nvSpPr>
        <p:spPr>
          <a:xfrm>
            <a:off x="3339934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50A6B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endParaRPr sz="1200" dirty="0"/>
          </a:p>
        </p:txBody>
      </p:sp>
      <p:cxnSp>
        <p:nvCxnSpPr>
          <p:cNvPr id="86" name="Google Shape;603;p26">
            <a:extLst>
              <a:ext uri="{FF2B5EF4-FFF2-40B4-BE49-F238E27FC236}">
                <a16:creationId xmlns:a16="http://schemas.microsoft.com/office/drawing/2014/main" id="{53ACAC3B-8B9D-49BF-9674-47A4E01FD2EC}"/>
              </a:ext>
            </a:extLst>
          </p:cNvPr>
          <p:cNvCxnSpPr/>
          <p:nvPr/>
        </p:nvCxnSpPr>
        <p:spPr>
          <a:xfrm rot="10800000">
            <a:off x="6360375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759A8E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7" name="Google Shape;592;p26">
            <a:extLst>
              <a:ext uri="{FF2B5EF4-FFF2-40B4-BE49-F238E27FC236}">
                <a16:creationId xmlns:a16="http://schemas.microsoft.com/office/drawing/2014/main" id="{E7471EC0-0462-44E8-97BC-5FCEF9EDF1EE}"/>
              </a:ext>
            </a:extLst>
          </p:cNvPr>
          <p:cNvSpPr/>
          <p:nvPr/>
        </p:nvSpPr>
        <p:spPr>
          <a:xfrm>
            <a:off x="5445775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759A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Thematic article for Agile Transformation site        (L,C,A) </a:t>
            </a:r>
          </a:p>
          <a:p>
            <a:pPr marL="111125" indent="-111125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cxnSp>
        <p:nvCxnSpPr>
          <p:cNvPr id="88" name="Google Shape;603;p26">
            <a:extLst>
              <a:ext uri="{FF2B5EF4-FFF2-40B4-BE49-F238E27FC236}">
                <a16:creationId xmlns:a16="http://schemas.microsoft.com/office/drawing/2014/main" id="{458507ED-BF81-4B84-9782-3A5FC4A1CC6F}"/>
              </a:ext>
            </a:extLst>
          </p:cNvPr>
          <p:cNvCxnSpPr/>
          <p:nvPr/>
        </p:nvCxnSpPr>
        <p:spPr>
          <a:xfrm rot="10800000">
            <a:off x="8444957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9C8D6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9" name="Google Shape;592;p26">
            <a:extLst>
              <a:ext uri="{FF2B5EF4-FFF2-40B4-BE49-F238E27FC236}">
                <a16:creationId xmlns:a16="http://schemas.microsoft.com/office/drawing/2014/main" id="{33717269-ECC3-4C75-A553-A4AC6F9634AF}"/>
              </a:ext>
            </a:extLst>
          </p:cNvPr>
          <p:cNvSpPr/>
          <p:nvPr/>
        </p:nvSpPr>
        <p:spPr>
          <a:xfrm>
            <a:off x="7530357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9C8D6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Colleague storytelling    (L,C,A)</a:t>
            </a:r>
          </a:p>
        </p:txBody>
      </p:sp>
      <p:cxnSp>
        <p:nvCxnSpPr>
          <p:cNvPr id="90" name="Google Shape;603;p26">
            <a:extLst>
              <a:ext uri="{FF2B5EF4-FFF2-40B4-BE49-F238E27FC236}">
                <a16:creationId xmlns:a16="http://schemas.microsoft.com/office/drawing/2014/main" id="{9CF55E30-C422-4F6B-8161-4CCA89216221}"/>
              </a:ext>
            </a:extLst>
          </p:cNvPr>
          <p:cNvCxnSpPr/>
          <p:nvPr/>
        </p:nvCxnSpPr>
        <p:spPr>
          <a:xfrm rot="10800000">
            <a:off x="10503752" y="3079407"/>
            <a:ext cx="0" cy="670400"/>
          </a:xfrm>
          <a:prstGeom prst="straightConnector1">
            <a:avLst/>
          </a:prstGeom>
          <a:noFill/>
          <a:ln w="19050" cap="flat" cmpd="sng">
            <a:solidFill>
              <a:srgbClr val="C1804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1" name="Google Shape;592;p26">
            <a:extLst>
              <a:ext uri="{FF2B5EF4-FFF2-40B4-BE49-F238E27FC236}">
                <a16:creationId xmlns:a16="http://schemas.microsoft.com/office/drawing/2014/main" id="{FFD77C47-2B22-4458-A31E-0262EA647B8B}"/>
              </a:ext>
            </a:extLst>
          </p:cNvPr>
          <p:cNvSpPr/>
          <p:nvPr/>
        </p:nvSpPr>
        <p:spPr>
          <a:xfrm>
            <a:off x="9589152" y="3204643"/>
            <a:ext cx="1829200" cy="1536781"/>
          </a:xfrm>
          <a:prstGeom prst="roundRect">
            <a:avLst>
              <a:gd name="adj" fmla="val 7480"/>
            </a:avLst>
          </a:prstGeom>
          <a:solidFill>
            <a:schemeClr val="bg1"/>
          </a:solidFill>
          <a:ln w="19050" cap="flat" cmpd="sng">
            <a:solidFill>
              <a:srgbClr val="C18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0" tIns="0" rIns="0" bIns="0" anchor="t" anchorCtr="0">
            <a:noAutofit/>
          </a:bodyPr>
          <a:lstStyle/>
          <a:p>
            <a:pPr marL="111125" indent="-111125">
              <a:buFont typeface="Arial" panose="020B0604020202020204" pitchFamily="34" charset="0"/>
              <a:buChar char="•"/>
            </a:pPr>
            <a:r>
              <a:rPr lang="en-US" sz="1200" dirty="0"/>
              <a:t>Agile Transformation Weekly News Roundup (I,L,C,A)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09A8C2B0-C494-46EE-B397-3D8AB90FD9D9}"/>
              </a:ext>
            </a:extLst>
          </p:cNvPr>
          <p:cNvSpPr/>
          <p:nvPr/>
        </p:nvSpPr>
        <p:spPr>
          <a:xfrm>
            <a:off x="474490" y="3204644"/>
            <a:ext cx="684735" cy="1536780"/>
          </a:xfrm>
          <a:custGeom>
            <a:avLst/>
            <a:gdLst>
              <a:gd name="connsiteX0" fmla="*/ 421332 w 809245"/>
              <a:gd name="connsiteY0" fmla="*/ 610237 h 1671883"/>
              <a:gd name="connsiteX1" fmla="*/ 583593 w 809245"/>
              <a:gd name="connsiteY1" fmla="*/ 610237 h 1671883"/>
              <a:gd name="connsiteX2" fmla="*/ 809245 w 809245"/>
              <a:gd name="connsiteY2" fmla="*/ 835864 h 1671883"/>
              <a:gd name="connsiteX3" fmla="*/ 581158 w 809245"/>
              <a:gd name="connsiteY3" fmla="*/ 1063968 h 1671883"/>
              <a:gd name="connsiteX4" fmla="*/ 418897 w 809245"/>
              <a:gd name="connsiteY4" fmla="*/ 1063968 h 1671883"/>
              <a:gd name="connsiteX5" fmla="*/ 646947 w 809245"/>
              <a:gd name="connsiteY5" fmla="*/ 835864 h 1671883"/>
              <a:gd name="connsiteX6" fmla="*/ 0 w 809245"/>
              <a:gd name="connsiteY6" fmla="*/ 0 h 1671883"/>
              <a:gd name="connsiteX7" fmla="*/ 326133 w 809245"/>
              <a:gd name="connsiteY7" fmla="*/ 0 h 1671883"/>
              <a:gd name="connsiteX8" fmla="*/ 326133 w 809245"/>
              <a:gd name="connsiteY8" fmla="*/ 609386 h 1671883"/>
              <a:gd name="connsiteX9" fmla="*/ 552759 w 809245"/>
              <a:gd name="connsiteY9" fmla="*/ 835864 h 1671883"/>
              <a:gd name="connsiteX10" fmla="*/ 326133 w 809245"/>
              <a:gd name="connsiteY10" fmla="*/ 1062497 h 1671883"/>
              <a:gd name="connsiteX11" fmla="*/ 326133 w 809245"/>
              <a:gd name="connsiteY11" fmla="*/ 1671883 h 1671883"/>
              <a:gd name="connsiteX12" fmla="*/ 0 w 809245"/>
              <a:gd name="connsiteY12" fmla="*/ 1671883 h 1671883"/>
              <a:gd name="connsiteX13" fmla="*/ 0 w 809245"/>
              <a:gd name="connsiteY13" fmla="*/ 1110019 h 1671883"/>
              <a:gd name="connsiteX14" fmla="*/ 0 w 809245"/>
              <a:gd name="connsiteY14" fmla="*/ 905526 h 1671883"/>
              <a:gd name="connsiteX15" fmla="*/ 0 w 809245"/>
              <a:gd name="connsiteY15" fmla="*/ 766202 h 1671883"/>
              <a:gd name="connsiteX16" fmla="*/ 0 w 809245"/>
              <a:gd name="connsiteY16" fmla="*/ 581382 h 167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09245" h="1671883">
                <a:moveTo>
                  <a:pt x="421332" y="610237"/>
                </a:moveTo>
                <a:lnTo>
                  <a:pt x="583593" y="610237"/>
                </a:lnTo>
                <a:lnTo>
                  <a:pt x="809245" y="835864"/>
                </a:lnTo>
                <a:lnTo>
                  <a:pt x="581158" y="1063968"/>
                </a:lnTo>
                <a:lnTo>
                  <a:pt x="418897" y="1063968"/>
                </a:lnTo>
                <a:lnTo>
                  <a:pt x="646947" y="835864"/>
                </a:lnTo>
                <a:close/>
                <a:moveTo>
                  <a:pt x="0" y="0"/>
                </a:moveTo>
                <a:lnTo>
                  <a:pt x="326133" y="0"/>
                </a:lnTo>
                <a:lnTo>
                  <a:pt x="326133" y="609386"/>
                </a:lnTo>
                <a:lnTo>
                  <a:pt x="552759" y="835864"/>
                </a:lnTo>
                <a:lnTo>
                  <a:pt x="326133" y="1062497"/>
                </a:lnTo>
                <a:lnTo>
                  <a:pt x="326133" y="1671883"/>
                </a:lnTo>
                <a:lnTo>
                  <a:pt x="0" y="1671883"/>
                </a:lnTo>
                <a:lnTo>
                  <a:pt x="0" y="1110019"/>
                </a:lnTo>
                <a:lnTo>
                  <a:pt x="0" y="905526"/>
                </a:lnTo>
                <a:lnTo>
                  <a:pt x="0" y="766202"/>
                </a:lnTo>
                <a:lnTo>
                  <a:pt x="0" y="5813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27432" rtlCol="0" anchor="t" anchorCtr="0">
            <a:noAutofit/>
          </a:bodyPr>
          <a:lstStyle/>
          <a:p>
            <a:pPr algn="ctr"/>
            <a:r>
              <a:rPr lang="en-US" sz="1400" b="1" dirty="0"/>
              <a:t>Week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DBAF4A-FB1A-4913-AACE-5762F6355AEA}"/>
              </a:ext>
            </a:extLst>
          </p:cNvPr>
          <p:cNvSpPr txBox="1"/>
          <p:nvPr/>
        </p:nvSpPr>
        <p:spPr>
          <a:xfrm>
            <a:off x="310663" y="2589282"/>
            <a:ext cx="590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Day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C2EC3E-B17E-4073-AC68-211862AADEB7}"/>
              </a:ext>
            </a:extLst>
          </p:cNvPr>
          <p:cNvSpPr/>
          <p:nvPr/>
        </p:nvSpPr>
        <p:spPr>
          <a:xfrm>
            <a:off x="1756456" y="5012172"/>
            <a:ext cx="4354412" cy="1427350"/>
          </a:xfrm>
          <a:prstGeom prst="roundRect">
            <a:avLst>
              <a:gd name="adj" fmla="val 873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Aft>
                <a:spcPts val="300"/>
              </a:spcAft>
            </a:pPr>
            <a:r>
              <a:rPr lang="en-US" sz="1400" b="1" dirty="0">
                <a:solidFill>
                  <a:schemeClr val="accent1"/>
                </a:solidFill>
              </a:rPr>
              <a:t>Goal of Comms.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Inform</a:t>
            </a:r>
            <a:r>
              <a:rPr lang="en-US" sz="1200" dirty="0">
                <a:solidFill>
                  <a:schemeClr val="tx1"/>
                </a:solidFill>
              </a:rPr>
              <a:t> 	-  	Important information or actions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Learn</a:t>
            </a:r>
            <a:r>
              <a:rPr lang="en-US" sz="1200" dirty="0">
                <a:solidFill>
                  <a:schemeClr val="tx1"/>
                </a:solidFill>
              </a:rPr>
              <a:t> 	-  	Learn and knowledge share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Culture</a:t>
            </a:r>
            <a:r>
              <a:rPr lang="en-US" sz="1200" dirty="0">
                <a:solidFill>
                  <a:schemeClr val="tx1"/>
                </a:solidFill>
              </a:rPr>
              <a:t> 	- 	Influence culture and hearts &amp; minds</a:t>
            </a:r>
          </a:p>
          <a:p>
            <a:pPr marL="290513" indent="-171450"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149350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Action</a:t>
            </a:r>
            <a:r>
              <a:rPr lang="en-US" sz="1200" dirty="0">
                <a:solidFill>
                  <a:schemeClr val="tx1"/>
                </a:solidFill>
              </a:rPr>
              <a:t> 	- 	Drive actions and </a:t>
            </a:r>
            <a:r>
              <a:rPr lang="en-US" sz="1200" dirty="0" err="1">
                <a:solidFill>
                  <a:schemeClr val="tx1"/>
                </a:solidFill>
              </a:rPr>
              <a:t>behaviour</a:t>
            </a:r>
            <a:r>
              <a:rPr lang="en-US" sz="1200" dirty="0">
                <a:solidFill>
                  <a:schemeClr val="tx1"/>
                </a:solidFill>
              </a:rPr>
              <a:t> changes</a:t>
            </a:r>
          </a:p>
          <a:p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61A80DD1-2074-4F79-BC42-4E44B5B515DA}"/>
              </a:ext>
            </a:extLst>
          </p:cNvPr>
          <p:cNvSpPr/>
          <p:nvPr/>
        </p:nvSpPr>
        <p:spPr>
          <a:xfrm>
            <a:off x="6605151" y="5012172"/>
            <a:ext cx="4265199" cy="1427350"/>
          </a:xfrm>
          <a:prstGeom prst="roundRect">
            <a:avLst>
              <a:gd name="adj" fmla="val 8730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Aft>
                <a:spcPts val="300"/>
              </a:spcAft>
            </a:pPr>
            <a:r>
              <a:rPr lang="en-US" sz="1400" b="1" dirty="0">
                <a:solidFill>
                  <a:schemeClr val="accent1"/>
                </a:solidFill>
              </a:rPr>
              <a:t>Examples</a:t>
            </a:r>
          </a:p>
          <a:p>
            <a:pPr marL="347663" indent="-228600" defTabSz="342900"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Inspiring blog about their new role as a Product Owner</a:t>
            </a:r>
          </a:p>
          <a:p>
            <a:pPr marL="347663" indent="-228600" defTabSz="342900">
              <a:spcAft>
                <a:spcPts val="3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Update on the Agile Transformation</a:t>
            </a:r>
          </a:p>
          <a:p>
            <a:pPr marL="119063" defTabSz="342900">
              <a:spcAft>
                <a:spcPts val="300"/>
              </a:spcAft>
            </a:pPr>
            <a:r>
              <a:rPr lang="en-US" sz="1200" dirty="0">
                <a:solidFill>
                  <a:schemeClr val="tx1"/>
                </a:solidFill>
              </a:rPr>
              <a:t>	Next steps</a:t>
            </a:r>
          </a:p>
          <a:p>
            <a:pPr marL="119063" defTabSz="342900">
              <a:spcAft>
                <a:spcPts val="300"/>
              </a:spcAft>
            </a:pPr>
            <a:r>
              <a:rPr lang="en-US" sz="1200" dirty="0">
                <a:solidFill>
                  <a:schemeClr val="tx1"/>
                </a:solidFill>
              </a:rPr>
              <a:t>	Q&amp;A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1" name="Google Shape;10;p2">
            <a:extLst>
              <a:ext uri="{FF2B5EF4-FFF2-40B4-BE49-F238E27FC236}">
                <a16:creationId xmlns:a16="http://schemas.microsoft.com/office/drawing/2014/main" id="{F8842447-3D72-4BE7-99A9-E7BA83394169}"/>
              </a:ext>
            </a:extLst>
          </p:cNvPr>
          <p:cNvSpPr txBox="1"/>
          <p:nvPr/>
        </p:nvSpPr>
        <p:spPr>
          <a:xfrm>
            <a:off x="1299260" y="76740"/>
            <a:ext cx="101190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 b="1" spc="-150" dirty="0">
                <a:solidFill>
                  <a:schemeClr val="bg1"/>
                </a:solidFill>
                <a:latin typeface="Inter" panose="020B0502030000000004" pitchFamily="34" charset="0"/>
                <a:ea typeface="Inter" panose="020B0502030000000004" pitchFamily="34" charset="0"/>
                <a:cs typeface="Poppins" panose="00000500000000000000" pitchFamily="2" charset="0"/>
                <a:sym typeface="Fira Sans Extra Condensed"/>
              </a:rPr>
              <a:t>Agile Communications Activities Plan© - PI4.6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DF37A4-3758-4DEC-89DE-41EE40877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07" y="38596"/>
            <a:ext cx="946129" cy="598059"/>
          </a:xfrm>
          <a:prstGeom prst="rect">
            <a:avLst/>
          </a:pr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34F4245A-DA1D-46BA-B3D8-47701265981E}"/>
              </a:ext>
            </a:extLst>
          </p:cNvPr>
          <p:cNvSpPr/>
          <p:nvPr/>
        </p:nvSpPr>
        <p:spPr>
          <a:xfrm>
            <a:off x="11876694" y="6543675"/>
            <a:ext cx="226841" cy="226841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461765F8-F83C-49C2-B85F-FED399D09704}" type="slidenum">
              <a:rPr lang="en-US" sz="10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</a:t>
            </a:fld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7" name="Google Shape;550;p26">
            <a:extLst>
              <a:ext uri="{FF2B5EF4-FFF2-40B4-BE49-F238E27FC236}">
                <a16:creationId xmlns:a16="http://schemas.microsoft.com/office/drawing/2014/main" id="{8EB478CD-30BD-4F1F-93E2-B43F83B3D802}"/>
              </a:ext>
            </a:extLst>
          </p:cNvPr>
          <p:cNvSpPr/>
          <p:nvPr/>
        </p:nvSpPr>
        <p:spPr>
          <a:xfrm>
            <a:off x="3941050" y="2472057"/>
            <a:ext cx="647600" cy="647600"/>
          </a:xfrm>
          <a:prstGeom prst="ellipse">
            <a:avLst/>
          </a:prstGeom>
          <a:solidFill>
            <a:srgbClr val="50A6B4"/>
          </a:solidFill>
          <a:ln>
            <a:solidFill>
              <a:srgbClr val="50A6B4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2</a:t>
            </a:r>
          </a:p>
        </p:txBody>
      </p:sp>
      <p:sp>
        <p:nvSpPr>
          <p:cNvPr id="38" name="Google Shape;556;p26">
            <a:extLst>
              <a:ext uri="{FF2B5EF4-FFF2-40B4-BE49-F238E27FC236}">
                <a16:creationId xmlns:a16="http://schemas.microsoft.com/office/drawing/2014/main" id="{B58C90C8-CAA8-432C-9945-75F3A230AE5C}"/>
              </a:ext>
            </a:extLst>
          </p:cNvPr>
          <p:cNvSpPr/>
          <p:nvPr/>
        </p:nvSpPr>
        <p:spPr>
          <a:xfrm>
            <a:off x="1890078" y="2472061"/>
            <a:ext cx="647600" cy="647600"/>
          </a:xfrm>
          <a:prstGeom prst="ellipse">
            <a:avLst/>
          </a:prstGeom>
          <a:solidFill>
            <a:srgbClr val="11BBF2"/>
          </a:solidFill>
          <a:ln>
            <a:solidFill>
              <a:srgbClr val="11BBF2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1550" b="1" dirty="0">
                <a:solidFill>
                  <a:schemeClr val="bg1"/>
                </a:solidFill>
              </a:rPr>
              <a:t>Day 1</a:t>
            </a:r>
            <a:endParaRPr sz="1550" b="1" dirty="0">
              <a:solidFill>
                <a:schemeClr val="bg1"/>
              </a:solidFill>
            </a:endParaRPr>
          </a:p>
        </p:txBody>
      </p:sp>
      <p:sp>
        <p:nvSpPr>
          <p:cNvPr id="39" name="Google Shape;568;p26">
            <a:extLst>
              <a:ext uri="{FF2B5EF4-FFF2-40B4-BE49-F238E27FC236}">
                <a16:creationId xmlns:a16="http://schemas.microsoft.com/office/drawing/2014/main" id="{455BF71A-981B-4860-AF5B-36D75BB5EB43}"/>
              </a:ext>
            </a:extLst>
          </p:cNvPr>
          <p:cNvSpPr/>
          <p:nvPr/>
        </p:nvSpPr>
        <p:spPr>
          <a:xfrm>
            <a:off x="8109902" y="2472049"/>
            <a:ext cx="647600" cy="647600"/>
          </a:xfrm>
          <a:prstGeom prst="ellipse">
            <a:avLst/>
          </a:prstGeom>
          <a:solidFill>
            <a:srgbClr val="9C8D65"/>
          </a:solidFill>
          <a:ln>
            <a:solidFill>
              <a:srgbClr val="9C8D65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4</a:t>
            </a:r>
          </a:p>
        </p:txBody>
      </p:sp>
      <p:sp>
        <p:nvSpPr>
          <p:cNvPr id="40" name="Google Shape;575;p26">
            <a:extLst>
              <a:ext uri="{FF2B5EF4-FFF2-40B4-BE49-F238E27FC236}">
                <a16:creationId xmlns:a16="http://schemas.microsoft.com/office/drawing/2014/main" id="{52C28970-457E-463F-A74C-47AFBA3FA781}"/>
              </a:ext>
            </a:extLst>
          </p:cNvPr>
          <p:cNvSpPr/>
          <p:nvPr/>
        </p:nvSpPr>
        <p:spPr>
          <a:xfrm>
            <a:off x="10183178" y="2472053"/>
            <a:ext cx="647600" cy="647600"/>
          </a:xfrm>
          <a:prstGeom prst="ellipse">
            <a:avLst/>
          </a:prstGeom>
          <a:solidFill>
            <a:srgbClr val="C18040"/>
          </a:solidFill>
          <a:ln>
            <a:solidFill>
              <a:srgbClr val="C18040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5</a:t>
            </a:r>
          </a:p>
        </p:txBody>
      </p:sp>
      <p:sp>
        <p:nvSpPr>
          <p:cNvPr id="41" name="Google Shape;563;p26">
            <a:extLst>
              <a:ext uri="{FF2B5EF4-FFF2-40B4-BE49-F238E27FC236}">
                <a16:creationId xmlns:a16="http://schemas.microsoft.com/office/drawing/2014/main" id="{61A02DBC-55F8-42CA-A566-77B009839002}"/>
              </a:ext>
            </a:extLst>
          </p:cNvPr>
          <p:cNvSpPr/>
          <p:nvPr/>
        </p:nvSpPr>
        <p:spPr>
          <a:xfrm>
            <a:off x="6036627" y="2472045"/>
            <a:ext cx="647600" cy="647600"/>
          </a:xfrm>
          <a:prstGeom prst="ellipse">
            <a:avLst/>
          </a:prstGeom>
          <a:solidFill>
            <a:srgbClr val="759A8E"/>
          </a:solidFill>
          <a:ln>
            <a:solidFill>
              <a:srgbClr val="759A8E"/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1550" b="1" dirty="0">
                <a:solidFill>
                  <a:schemeClr val="bg1"/>
                </a:solidFill>
              </a:rPr>
              <a:t>Day 3</a:t>
            </a:r>
          </a:p>
        </p:txBody>
      </p:sp>
    </p:spTree>
    <p:extLst>
      <p:ext uri="{BB962C8B-B14F-4D97-AF65-F5344CB8AC3E}">
        <p14:creationId xmlns:p14="http://schemas.microsoft.com/office/powerpoint/2010/main" val="600002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1172</Words>
  <Application>Microsoft Office PowerPoint</Application>
  <PresentationFormat>Widescreen</PresentationFormat>
  <Paragraphs>181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Inter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Sohail Sarwar</dc:creator>
  <cp:lastModifiedBy>Erum Quddus</cp:lastModifiedBy>
  <cp:revision>56</cp:revision>
  <dcterms:created xsi:type="dcterms:W3CDTF">2021-09-17T11:11:13Z</dcterms:created>
  <dcterms:modified xsi:type="dcterms:W3CDTF">2021-10-29T19:17:08Z</dcterms:modified>
</cp:coreProperties>
</file>